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svg" ContentType="image/svg+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revisionInfo.xml" ContentType="application/vnd.ms-powerpoint.revisioninfo+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Lst>
  <p:sldIdLst>
    <p:sldId id="256" r:id="rId2"/>
    <p:sldId id="258" r:id="rId3"/>
    <p:sldId id="257" r:id="rId4"/>
    <p:sldId id="275" r:id="rId5"/>
    <p:sldId id="276" r:id="rId6"/>
    <p:sldId id="269" r:id="rId7"/>
  </p:sldIdLst>
  <p:sldSz cx="12192000" cy="6858000"/>
  <p:notesSz cx="6858000" cy="9144000"/>
  <p:defaultTextStyle>
    <a:defPPr>
      <a:defRPr lang="en"/>
    </a:defPPr>
    <a:lvl1pPr algn="l" defTabSz="457200"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0"/>
      </p:ext>
    </p:extLst>
  </p:showPr>
  <p:clrMru>
    <a:srgbClr val="C7C744"/>
    <a:srgbClr val="242321"/>
    <a:srgbClr val="D6C592"/>
    <a:srgbClr val="A3852C"/>
    <a:srgbClr val="A31F89"/>
    <a:srgbClr val="858507"/>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2FB6D56-3559-5758-E4B1-3B9C28F955D9}" v="4257" dt="2023-11-26T09:51:58.876"/>
    <p1510:client id="{8D2E9CBE-EDC2-67DA-E6D5-D174441861D9}" v="4" dt="2023-11-26T09:53:40.11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000" autoAdjust="0"/>
    <p:restoredTop sz="94660"/>
  </p:normalViewPr>
  <p:slideViewPr>
    <p:cSldViewPr snapToGrid="0">
      <p:cViewPr varScale="1">
        <p:scale>
          <a:sx n="91" d="100"/>
          <a:sy n="91" d="100"/>
        </p:scale>
        <p:origin x="-534" y="-11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grpSp>
        <p:nvGrpSpPr>
          <p:cNvPr id="4" name="Group 6">
            <a:extLst>
              <a:ext uri="{FF2B5EF4-FFF2-40B4-BE49-F238E27FC236}">
                <a16:creationId xmlns:a16="http://schemas.microsoft.com/office/drawing/2014/main" xmlns="" id="{639B2A20-D668-608A-2B2C-BDC6F91A61B4}"/>
              </a:ext>
            </a:extLst>
          </p:cNvPr>
          <p:cNvGrpSpPr>
            <a:grpSpLocks/>
          </p:cNvGrpSpPr>
          <p:nvPr/>
        </p:nvGrpSpPr>
        <p:grpSpPr bwMode="auto">
          <a:xfrm>
            <a:off x="752475" y="744538"/>
            <a:ext cx="10674350" cy="5349875"/>
            <a:chOff x="752858" y="744469"/>
            <a:chExt cx="10674117" cy="5349671"/>
          </a:xfrm>
        </p:grpSpPr>
        <p:sp>
          <p:nvSpPr>
            <p:cNvPr id="5" name="Freeform 6">
              <a:extLst>
                <a:ext uri="{FF2B5EF4-FFF2-40B4-BE49-F238E27FC236}">
                  <a16:creationId xmlns:a16="http://schemas.microsoft.com/office/drawing/2014/main" xmlns="" id="{BFDD0F5C-31E9-C676-C42C-7D62EB7C47B3}"/>
                </a:ext>
              </a:extLst>
            </p:cNvPr>
            <p:cNvSpPr>
              <a:spLocks noChangeArrowheads="1"/>
            </p:cNvSpPr>
            <p:nvPr/>
          </p:nvSpPr>
          <p:spPr bwMode="auto">
            <a:xfrm>
              <a:off x="8152034" y="1685820"/>
              <a:ext cx="3274941" cy="4408320"/>
            </a:xfrm>
            <a:custGeom>
              <a:avLst/>
              <a:gdLst>
                <a:gd name="T0" fmla="*/ 0 w 10000"/>
                <a:gd name="T1" fmla="*/ 0 h 10000"/>
                <a:gd name="T2" fmla="*/ 10000 w 10000"/>
                <a:gd name="T3" fmla="*/ 10000 h 10000"/>
              </a:gdLst>
              <a:ahLst/>
              <a:cxnLst/>
              <a:rect l="T0" t="T1" r="T2" b="T3"/>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round/>
              <a:headEnd/>
              <a:tailEnd/>
            </a:ln>
          </p:spPr>
          <p:txBody>
            <a:bodyPr/>
            <a:lstStyle/>
            <a:p>
              <a:pPr>
                <a:defRPr/>
              </a:pPr>
              <a:endParaRPr lang="el-GR">
                <a:latin typeface="Arial" charset="0"/>
                <a:cs typeface="Arial" charset="0"/>
              </a:endParaRPr>
            </a:p>
          </p:txBody>
        </p:sp>
        <p:sp>
          <p:nvSpPr>
            <p:cNvPr id="6" name="Freeform 6">
              <a:extLst>
                <a:ext uri="{FF2B5EF4-FFF2-40B4-BE49-F238E27FC236}">
                  <a16:creationId xmlns:a16="http://schemas.microsoft.com/office/drawing/2014/main" xmlns="" id="{334D049F-C0FD-E4F1-D856-98A84EEE5729}"/>
                </a:ext>
              </a:extLst>
            </p:cNvPr>
            <p:cNvSpPr>
              <a:spLocks noChangeArrowheads="1"/>
            </p:cNvSpPr>
            <p:nvPr/>
          </p:nvSpPr>
          <p:spPr bwMode="auto">
            <a:xfrm flipH="1" flipV="1">
              <a:off x="752858" y="744469"/>
              <a:ext cx="3274942" cy="4408319"/>
            </a:xfrm>
            <a:custGeom>
              <a:avLst/>
              <a:gdLst>
                <a:gd name="T0" fmla="*/ 0 w 10002"/>
                <a:gd name="T1" fmla="*/ 0 h 10000"/>
                <a:gd name="T2" fmla="*/ 10002 w 10002"/>
                <a:gd name="T3" fmla="*/ 10000 h 10000"/>
              </a:gdLst>
              <a:ahLst/>
              <a:cxnLst/>
              <a:rect l="T0" t="T1" r="T2" b="T3"/>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round/>
              <a:headEnd/>
              <a:tailEnd/>
            </a:ln>
          </p:spPr>
          <p:txBody>
            <a:bodyPr/>
            <a:lstStyle/>
            <a:p>
              <a:pPr>
                <a:defRPr/>
              </a:pPr>
              <a:endParaRPr lang="el-GR">
                <a:latin typeface="Arial" charset="0"/>
                <a:cs typeface="Arial" charset="0"/>
              </a:endParaRPr>
            </a:p>
          </p:txBody>
        </p:sp>
      </p:grpSp>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l-GR"/>
              <a:t>Κάντε κλικ για να επεξεργαστείτε τον τίτλο υποδείγματος</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Κάντε κλικ για να επεξεργαστείτε τον υπότιτλο του υποδείγματος</a:t>
            </a:r>
            <a:endParaRPr lang="en-US" dirty="0"/>
          </a:p>
        </p:txBody>
      </p:sp>
      <p:sp>
        <p:nvSpPr>
          <p:cNvPr id="7" name="Date Placeholder 3">
            <a:extLst>
              <a:ext uri="{FF2B5EF4-FFF2-40B4-BE49-F238E27FC236}">
                <a16:creationId xmlns:a16="http://schemas.microsoft.com/office/drawing/2014/main" xmlns="" id="{EFE1BCFD-C886-DB60-8FFA-9AFC1490753D}"/>
              </a:ext>
            </a:extLst>
          </p:cNvPr>
          <p:cNvSpPr>
            <a:spLocks noGrp="1"/>
          </p:cNvSpPr>
          <p:nvPr>
            <p:ph type="dt" sz="half" idx="10"/>
          </p:nvPr>
        </p:nvSpPr>
        <p:spPr>
          <a:xfrm>
            <a:off x="752475" y="6453188"/>
            <a:ext cx="1608138" cy="404812"/>
          </a:xfrm>
        </p:spPr>
        <p:txBody>
          <a:bodyPr/>
          <a:lstStyle>
            <a:lvl1pPr>
              <a:defRPr baseline="0">
                <a:solidFill>
                  <a:schemeClr val="tx2"/>
                </a:solidFill>
              </a:defRPr>
            </a:lvl1pPr>
          </a:lstStyle>
          <a:p>
            <a:pPr>
              <a:defRPr/>
            </a:pPr>
            <a:fld id="{7C68488C-9678-49C2-8076-C40ACCF3596C}" type="datetimeFigureOut">
              <a:rPr lang="el-GR"/>
              <a:pPr>
                <a:defRPr/>
              </a:pPr>
              <a:t>24/6/2024</a:t>
            </a:fld>
            <a:endParaRPr lang="el-GR"/>
          </a:p>
        </p:txBody>
      </p:sp>
      <p:sp>
        <p:nvSpPr>
          <p:cNvPr id="8" name="Footer Placeholder 4">
            <a:extLst>
              <a:ext uri="{FF2B5EF4-FFF2-40B4-BE49-F238E27FC236}">
                <a16:creationId xmlns:a16="http://schemas.microsoft.com/office/drawing/2014/main" xmlns="" id="{46D5C601-B260-17A8-232C-AE5A623C233E}"/>
              </a:ext>
            </a:extLst>
          </p:cNvPr>
          <p:cNvSpPr>
            <a:spLocks noGrp="1"/>
          </p:cNvSpPr>
          <p:nvPr>
            <p:ph type="ftr" sz="quarter" idx="11"/>
          </p:nvPr>
        </p:nvSpPr>
        <p:spPr>
          <a:xfrm>
            <a:off x="2584450" y="6453188"/>
            <a:ext cx="7023100" cy="404812"/>
          </a:xfrm>
        </p:spPr>
        <p:txBody>
          <a:bodyPr/>
          <a:lstStyle>
            <a:lvl1pPr algn="ctr">
              <a:defRPr baseline="0">
                <a:solidFill>
                  <a:schemeClr val="tx2"/>
                </a:solidFill>
              </a:defRPr>
            </a:lvl1pPr>
          </a:lstStyle>
          <a:p>
            <a:pPr>
              <a:defRPr/>
            </a:pPr>
            <a:endParaRPr lang="el-GR"/>
          </a:p>
        </p:txBody>
      </p:sp>
      <p:sp>
        <p:nvSpPr>
          <p:cNvPr id="9" name="Slide Number Placeholder 5">
            <a:extLst>
              <a:ext uri="{FF2B5EF4-FFF2-40B4-BE49-F238E27FC236}">
                <a16:creationId xmlns:a16="http://schemas.microsoft.com/office/drawing/2014/main" xmlns="" id="{72ADF77F-8CD2-1920-7B32-77FC2A1DF4BB}"/>
              </a:ext>
            </a:extLst>
          </p:cNvPr>
          <p:cNvSpPr>
            <a:spLocks noGrp="1"/>
          </p:cNvSpPr>
          <p:nvPr>
            <p:ph type="sldNum" sz="quarter" idx="12"/>
          </p:nvPr>
        </p:nvSpPr>
        <p:spPr>
          <a:xfrm>
            <a:off x="9831388" y="6453188"/>
            <a:ext cx="1595437" cy="404812"/>
          </a:xfrm>
        </p:spPr>
        <p:txBody>
          <a:bodyPr/>
          <a:lstStyle>
            <a:lvl1pPr>
              <a:defRPr/>
            </a:lvl1pPr>
          </a:lstStyle>
          <a:p>
            <a:fld id="{EAE6A1D4-4BFB-4144-9E7B-709223CBBD33}" type="slidenum">
              <a:rPr lang="el-GR" altLang="en-US"/>
              <a:pPr/>
              <a:t>‹#›</a:t>
            </a:fld>
            <a:endParaRPr lang="el-GR" altLang="en-US"/>
          </a:p>
        </p:txBody>
      </p:sp>
    </p:spTree>
    <p:extLst>
      <p:ext uri="{BB962C8B-B14F-4D97-AF65-F5344CB8AC3E}">
        <p14:creationId xmlns:p14="http://schemas.microsoft.com/office/powerpoint/2010/main" xmlns="" val="902720032"/>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a:extLst>
              <a:ext uri="{FF2B5EF4-FFF2-40B4-BE49-F238E27FC236}">
                <a16:creationId xmlns:a16="http://schemas.microsoft.com/office/drawing/2014/main" xmlns="" id="{1E538649-3681-AF27-5616-ADDE67A29AF2}"/>
              </a:ext>
            </a:extLst>
          </p:cNvPr>
          <p:cNvSpPr>
            <a:spLocks noGrp="1"/>
          </p:cNvSpPr>
          <p:nvPr>
            <p:ph type="dt" sz="half" idx="10"/>
          </p:nvPr>
        </p:nvSpPr>
        <p:spPr/>
        <p:txBody>
          <a:bodyPr/>
          <a:lstStyle>
            <a:lvl1pPr>
              <a:defRPr/>
            </a:lvl1pPr>
          </a:lstStyle>
          <a:p>
            <a:pPr>
              <a:defRPr/>
            </a:pPr>
            <a:fld id="{B3AB6D05-01BF-4C09-A8C6-33612D680DF3}" type="datetimeFigureOut">
              <a:rPr lang="el-GR"/>
              <a:pPr>
                <a:defRPr/>
              </a:pPr>
              <a:t>24/6/2024</a:t>
            </a:fld>
            <a:endParaRPr lang="el-GR"/>
          </a:p>
        </p:txBody>
      </p:sp>
      <p:sp>
        <p:nvSpPr>
          <p:cNvPr id="5" name="Footer Placeholder 4">
            <a:extLst>
              <a:ext uri="{FF2B5EF4-FFF2-40B4-BE49-F238E27FC236}">
                <a16:creationId xmlns:a16="http://schemas.microsoft.com/office/drawing/2014/main" xmlns="" id="{382327FC-41B8-5A65-0BE3-76AE03BB5395}"/>
              </a:ext>
            </a:extLst>
          </p:cNvPr>
          <p:cNvSpPr>
            <a:spLocks noGrp="1"/>
          </p:cNvSpPr>
          <p:nvPr>
            <p:ph type="ftr" sz="quarter" idx="11"/>
          </p:nvPr>
        </p:nvSpPr>
        <p:spPr/>
        <p:txBody>
          <a:bodyPr/>
          <a:lstStyle>
            <a:lvl1pPr>
              <a:defRPr/>
            </a:lvl1pPr>
          </a:lstStyle>
          <a:p>
            <a:pPr>
              <a:defRPr/>
            </a:pPr>
            <a:endParaRPr lang="el-GR"/>
          </a:p>
        </p:txBody>
      </p:sp>
      <p:sp>
        <p:nvSpPr>
          <p:cNvPr id="6" name="Slide Number Placeholder 5">
            <a:extLst>
              <a:ext uri="{FF2B5EF4-FFF2-40B4-BE49-F238E27FC236}">
                <a16:creationId xmlns:a16="http://schemas.microsoft.com/office/drawing/2014/main" xmlns="" id="{481BC0C0-0394-E4CC-007F-5E63675D21FB}"/>
              </a:ext>
            </a:extLst>
          </p:cNvPr>
          <p:cNvSpPr>
            <a:spLocks noGrp="1"/>
          </p:cNvSpPr>
          <p:nvPr>
            <p:ph type="sldNum" sz="quarter" idx="12"/>
          </p:nvPr>
        </p:nvSpPr>
        <p:spPr/>
        <p:txBody>
          <a:bodyPr/>
          <a:lstStyle>
            <a:lvl1pPr>
              <a:defRPr/>
            </a:lvl1pPr>
          </a:lstStyle>
          <a:p>
            <a:fld id="{31B752DB-BF6D-436E-8130-01006B6CFFFC}" type="slidenum">
              <a:rPr lang="el-GR" altLang="en-US"/>
              <a:pPr/>
              <a:t>‹#›</a:t>
            </a:fld>
            <a:endParaRPr lang="el-GR" altLang="en-US"/>
          </a:p>
        </p:txBody>
      </p:sp>
    </p:spTree>
    <p:extLst>
      <p:ext uri="{BB962C8B-B14F-4D97-AF65-F5344CB8AC3E}">
        <p14:creationId xmlns:p14="http://schemas.microsoft.com/office/powerpoint/2010/main" xmlns="" val="16271799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a:extLst>
              <a:ext uri="{FF2B5EF4-FFF2-40B4-BE49-F238E27FC236}">
                <a16:creationId xmlns:a16="http://schemas.microsoft.com/office/drawing/2014/main" xmlns="" id="{BD95D59A-40F7-32E0-2E5F-71AE1F81EF0C}"/>
              </a:ext>
            </a:extLst>
          </p:cNvPr>
          <p:cNvSpPr>
            <a:spLocks noGrp="1"/>
          </p:cNvSpPr>
          <p:nvPr>
            <p:ph type="dt" sz="half" idx="10"/>
          </p:nvPr>
        </p:nvSpPr>
        <p:spPr/>
        <p:txBody>
          <a:bodyPr/>
          <a:lstStyle>
            <a:lvl1pPr>
              <a:defRPr/>
            </a:lvl1pPr>
          </a:lstStyle>
          <a:p>
            <a:pPr>
              <a:defRPr/>
            </a:pPr>
            <a:fld id="{C2169EE3-9CB6-418F-B51F-C79BA4EEB438}" type="datetimeFigureOut">
              <a:rPr lang="el-GR"/>
              <a:pPr>
                <a:defRPr/>
              </a:pPr>
              <a:t>24/6/2024</a:t>
            </a:fld>
            <a:endParaRPr lang="el-GR"/>
          </a:p>
        </p:txBody>
      </p:sp>
      <p:sp>
        <p:nvSpPr>
          <p:cNvPr id="5" name="Footer Placeholder 4">
            <a:extLst>
              <a:ext uri="{FF2B5EF4-FFF2-40B4-BE49-F238E27FC236}">
                <a16:creationId xmlns:a16="http://schemas.microsoft.com/office/drawing/2014/main" xmlns="" id="{6F935B87-21EE-B78C-BDD7-2DDF01AD1813}"/>
              </a:ext>
            </a:extLst>
          </p:cNvPr>
          <p:cNvSpPr>
            <a:spLocks noGrp="1"/>
          </p:cNvSpPr>
          <p:nvPr>
            <p:ph type="ftr" sz="quarter" idx="11"/>
          </p:nvPr>
        </p:nvSpPr>
        <p:spPr/>
        <p:txBody>
          <a:bodyPr/>
          <a:lstStyle>
            <a:lvl1pPr>
              <a:defRPr/>
            </a:lvl1pPr>
          </a:lstStyle>
          <a:p>
            <a:pPr>
              <a:defRPr/>
            </a:pPr>
            <a:endParaRPr lang="el-GR"/>
          </a:p>
        </p:txBody>
      </p:sp>
      <p:sp>
        <p:nvSpPr>
          <p:cNvPr id="6" name="Slide Number Placeholder 5">
            <a:extLst>
              <a:ext uri="{FF2B5EF4-FFF2-40B4-BE49-F238E27FC236}">
                <a16:creationId xmlns:a16="http://schemas.microsoft.com/office/drawing/2014/main" xmlns="" id="{3F5D1244-5164-E6D7-17F3-D6916A124357}"/>
              </a:ext>
            </a:extLst>
          </p:cNvPr>
          <p:cNvSpPr>
            <a:spLocks noGrp="1"/>
          </p:cNvSpPr>
          <p:nvPr>
            <p:ph type="sldNum" sz="quarter" idx="12"/>
          </p:nvPr>
        </p:nvSpPr>
        <p:spPr/>
        <p:txBody>
          <a:bodyPr/>
          <a:lstStyle>
            <a:lvl1pPr>
              <a:defRPr/>
            </a:lvl1pPr>
          </a:lstStyle>
          <a:p>
            <a:fld id="{6B816F77-9777-495B-AA90-5FEB513BA84E}" type="slidenum">
              <a:rPr lang="el-GR" altLang="en-US"/>
              <a:pPr/>
              <a:t>‹#›</a:t>
            </a:fld>
            <a:endParaRPr lang="el-GR" altLang="en-US"/>
          </a:p>
        </p:txBody>
      </p:sp>
    </p:spTree>
    <p:extLst>
      <p:ext uri="{BB962C8B-B14F-4D97-AF65-F5344CB8AC3E}">
        <p14:creationId xmlns:p14="http://schemas.microsoft.com/office/powerpoint/2010/main" xmlns="" val="4329858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a:extLst>
              <a:ext uri="{FF2B5EF4-FFF2-40B4-BE49-F238E27FC236}">
                <a16:creationId xmlns:a16="http://schemas.microsoft.com/office/drawing/2014/main" xmlns="" id="{2F5B8C54-B5BE-A21F-4D6F-7134A95629AC}"/>
              </a:ext>
            </a:extLst>
          </p:cNvPr>
          <p:cNvSpPr>
            <a:spLocks noGrp="1"/>
          </p:cNvSpPr>
          <p:nvPr>
            <p:ph type="dt" sz="half" idx="10"/>
          </p:nvPr>
        </p:nvSpPr>
        <p:spPr/>
        <p:txBody>
          <a:bodyPr/>
          <a:lstStyle>
            <a:lvl1pPr>
              <a:defRPr/>
            </a:lvl1pPr>
          </a:lstStyle>
          <a:p>
            <a:pPr>
              <a:defRPr/>
            </a:pPr>
            <a:fld id="{C57B4302-1BFE-4AFB-A103-FA0A74C019CA}" type="datetimeFigureOut">
              <a:rPr lang="el-GR"/>
              <a:pPr>
                <a:defRPr/>
              </a:pPr>
              <a:t>24/6/2024</a:t>
            </a:fld>
            <a:endParaRPr lang="el-GR"/>
          </a:p>
        </p:txBody>
      </p:sp>
      <p:sp>
        <p:nvSpPr>
          <p:cNvPr id="5" name="Footer Placeholder 4">
            <a:extLst>
              <a:ext uri="{FF2B5EF4-FFF2-40B4-BE49-F238E27FC236}">
                <a16:creationId xmlns:a16="http://schemas.microsoft.com/office/drawing/2014/main" xmlns="" id="{4C3CC2C1-7174-BAFE-0276-0D97F1E6C339}"/>
              </a:ext>
            </a:extLst>
          </p:cNvPr>
          <p:cNvSpPr>
            <a:spLocks noGrp="1"/>
          </p:cNvSpPr>
          <p:nvPr>
            <p:ph type="ftr" sz="quarter" idx="11"/>
          </p:nvPr>
        </p:nvSpPr>
        <p:spPr/>
        <p:txBody>
          <a:bodyPr/>
          <a:lstStyle>
            <a:lvl1pPr>
              <a:defRPr/>
            </a:lvl1pPr>
          </a:lstStyle>
          <a:p>
            <a:pPr>
              <a:defRPr/>
            </a:pPr>
            <a:endParaRPr lang="el-GR"/>
          </a:p>
        </p:txBody>
      </p:sp>
      <p:sp>
        <p:nvSpPr>
          <p:cNvPr id="6" name="Slide Number Placeholder 5">
            <a:extLst>
              <a:ext uri="{FF2B5EF4-FFF2-40B4-BE49-F238E27FC236}">
                <a16:creationId xmlns:a16="http://schemas.microsoft.com/office/drawing/2014/main" xmlns="" id="{6329D765-F110-3266-7491-6CB16F48C2A6}"/>
              </a:ext>
            </a:extLst>
          </p:cNvPr>
          <p:cNvSpPr>
            <a:spLocks noGrp="1"/>
          </p:cNvSpPr>
          <p:nvPr>
            <p:ph type="sldNum" sz="quarter" idx="12"/>
          </p:nvPr>
        </p:nvSpPr>
        <p:spPr/>
        <p:txBody>
          <a:bodyPr/>
          <a:lstStyle>
            <a:lvl1pPr>
              <a:defRPr/>
            </a:lvl1pPr>
          </a:lstStyle>
          <a:p>
            <a:fld id="{E0752630-FE7F-450B-951E-34DF25BAA6A6}" type="slidenum">
              <a:rPr lang="el-GR" altLang="en-US"/>
              <a:pPr/>
              <a:t>‹#›</a:t>
            </a:fld>
            <a:endParaRPr lang="el-GR" altLang="en-US"/>
          </a:p>
        </p:txBody>
      </p:sp>
    </p:spTree>
    <p:extLst>
      <p:ext uri="{BB962C8B-B14F-4D97-AF65-F5344CB8AC3E}">
        <p14:creationId xmlns:p14="http://schemas.microsoft.com/office/powerpoint/2010/main" xmlns="" val="22927091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spTree>
      <p:nvGrpSpPr>
        <p:cNvPr id="1" name=""/>
        <p:cNvGrpSpPr/>
        <p:nvPr/>
      </p:nvGrpSpPr>
      <p:grpSpPr>
        <a:xfrm>
          <a:off x="0" y="0"/>
          <a:ext cx="0" cy="0"/>
          <a:chOff x="0" y="0"/>
          <a:chExt cx="0" cy="0"/>
        </a:xfrm>
      </p:grpSpPr>
      <p:sp>
        <p:nvSpPr>
          <p:cNvPr id="4" name="Freeform 6">
            <a:extLst>
              <a:ext uri="{FF2B5EF4-FFF2-40B4-BE49-F238E27FC236}">
                <a16:creationId xmlns:a16="http://schemas.microsoft.com/office/drawing/2014/main" xmlns="" id="{CA600232-DCAB-12A9-2537-17C5416E84CB}"/>
              </a:ext>
            </a:extLst>
          </p:cNvPr>
          <p:cNvSpPr>
            <a:spLocks noChangeArrowheads="1"/>
          </p:cNvSpPr>
          <p:nvPr/>
        </p:nvSpPr>
        <p:spPr bwMode="auto">
          <a:xfrm>
            <a:off x="8151813" y="1685925"/>
            <a:ext cx="3275012" cy="4408488"/>
          </a:xfrm>
          <a:custGeom>
            <a:avLst/>
            <a:gdLst>
              <a:gd name="T0" fmla="*/ 0 w 4125"/>
              <a:gd name="T1" fmla="*/ 0 h 5554"/>
              <a:gd name="T2" fmla="*/ 4125 w 4125"/>
              <a:gd name="T3" fmla="*/ 5554 h 5554"/>
            </a:gdLst>
            <a:ahLst/>
            <a:cxnLst/>
            <a:rect l="T0" t="T1" r="T2" b="T3"/>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round/>
            <a:headEnd/>
            <a:tailEnd/>
          </a:ln>
        </p:spPr>
        <p:txBody>
          <a:bodyPr/>
          <a:lstStyle/>
          <a:p>
            <a:pPr>
              <a:defRPr/>
            </a:pPr>
            <a:endParaRPr lang="el-GR">
              <a:latin typeface="Arial" charset="0"/>
              <a:cs typeface="Arial" charset="0"/>
            </a:endParaRPr>
          </a:p>
        </p:txBody>
      </p:sp>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a:t>Στυλ κειμένου υποδείγματος</a:t>
            </a:r>
          </a:p>
        </p:txBody>
      </p:sp>
      <p:sp>
        <p:nvSpPr>
          <p:cNvPr id="5" name="Date Placeholder 3">
            <a:extLst>
              <a:ext uri="{FF2B5EF4-FFF2-40B4-BE49-F238E27FC236}">
                <a16:creationId xmlns:a16="http://schemas.microsoft.com/office/drawing/2014/main" xmlns="" id="{203C5531-BF96-73F9-6D34-8933F30E4EB0}"/>
              </a:ext>
            </a:extLst>
          </p:cNvPr>
          <p:cNvSpPr>
            <a:spLocks noGrp="1"/>
          </p:cNvSpPr>
          <p:nvPr>
            <p:ph type="dt" sz="half" idx="10"/>
          </p:nvPr>
        </p:nvSpPr>
        <p:spPr>
          <a:xfrm>
            <a:off x="738188" y="6453188"/>
            <a:ext cx="1622425" cy="404812"/>
          </a:xfrm>
        </p:spPr>
        <p:txBody>
          <a:bodyPr/>
          <a:lstStyle>
            <a:lvl1pPr>
              <a:defRPr>
                <a:solidFill>
                  <a:schemeClr val="tx2"/>
                </a:solidFill>
              </a:defRPr>
            </a:lvl1pPr>
          </a:lstStyle>
          <a:p>
            <a:pPr>
              <a:defRPr/>
            </a:pPr>
            <a:fld id="{CD58204B-267D-4066-94CC-D738208D0E21}" type="datetimeFigureOut">
              <a:rPr lang="el-GR"/>
              <a:pPr>
                <a:defRPr/>
              </a:pPr>
              <a:t>24/6/2024</a:t>
            </a:fld>
            <a:endParaRPr lang="el-GR"/>
          </a:p>
        </p:txBody>
      </p:sp>
      <p:sp>
        <p:nvSpPr>
          <p:cNvPr id="6" name="Footer Placeholder 4">
            <a:extLst>
              <a:ext uri="{FF2B5EF4-FFF2-40B4-BE49-F238E27FC236}">
                <a16:creationId xmlns:a16="http://schemas.microsoft.com/office/drawing/2014/main" xmlns="" id="{3E86D737-39CC-6C75-4C0B-B1F2794E8668}"/>
              </a:ext>
            </a:extLst>
          </p:cNvPr>
          <p:cNvSpPr>
            <a:spLocks noGrp="1"/>
          </p:cNvSpPr>
          <p:nvPr>
            <p:ph type="ftr" sz="quarter" idx="11"/>
          </p:nvPr>
        </p:nvSpPr>
        <p:spPr>
          <a:xfrm>
            <a:off x="2584450" y="6453188"/>
            <a:ext cx="7023100" cy="404812"/>
          </a:xfrm>
        </p:spPr>
        <p:txBody>
          <a:bodyPr/>
          <a:lstStyle>
            <a:lvl1pPr algn="ctr">
              <a:defRPr>
                <a:solidFill>
                  <a:schemeClr val="tx2"/>
                </a:solidFill>
              </a:defRPr>
            </a:lvl1pPr>
          </a:lstStyle>
          <a:p>
            <a:pPr>
              <a:defRPr/>
            </a:pPr>
            <a:endParaRPr lang="el-GR"/>
          </a:p>
        </p:txBody>
      </p:sp>
      <p:sp>
        <p:nvSpPr>
          <p:cNvPr id="7" name="Slide Number Placeholder 5">
            <a:extLst>
              <a:ext uri="{FF2B5EF4-FFF2-40B4-BE49-F238E27FC236}">
                <a16:creationId xmlns:a16="http://schemas.microsoft.com/office/drawing/2014/main" xmlns="" id="{7136197A-8CDE-137A-A7B5-35715B933F04}"/>
              </a:ext>
            </a:extLst>
          </p:cNvPr>
          <p:cNvSpPr>
            <a:spLocks noGrp="1"/>
          </p:cNvSpPr>
          <p:nvPr>
            <p:ph type="sldNum" sz="quarter" idx="12"/>
          </p:nvPr>
        </p:nvSpPr>
        <p:spPr>
          <a:xfrm>
            <a:off x="9831388" y="6453188"/>
            <a:ext cx="1595437" cy="404812"/>
          </a:xfrm>
        </p:spPr>
        <p:txBody>
          <a:bodyPr/>
          <a:lstStyle>
            <a:lvl1pPr>
              <a:defRPr/>
            </a:lvl1pPr>
          </a:lstStyle>
          <a:p>
            <a:fld id="{51E2AA7D-724A-43D2-A4DB-6C4D64E76ACF}" type="slidenum">
              <a:rPr lang="el-GR" altLang="en-US"/>
              <a:pPr/>
              <a:t>‹#›</a:t>
            </a:fld>
            <a:endParaRPr lang="el-GR" altLang="en-US"/>
          </a:p>
        </p:txBody>
      </p:sp>
    </p:spTree>
    <p:extLst>
      <p:ext uri="{BB962C8B-B14F-4D97-AF65-F5344CB8AC3E}">
        <p14:creationId xmlns:p14="http://schemas.microsoft.com/office/powerpoint/2010/main" xmlns="" val="2660459356"/>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Date Placeholder 3">
            <a:extLst>
              <a:ext uri="{FF2B5EF4-FFF2-40B4-BE49-F238E27FC236}">
                <a16:creationId xmlns:a16="http://schemas.microsoft.com/office/drawing/2014/main" xmlns="" id="{CF1F8887-CC66-03FB-D38D-C30E0D6F47E6}"/>
              </a:ext>
            </a:extLst>
          </p:cNvPr>
          <p:cNvSpPr>
            <a:spLocks noGrp="1"/>
          </p:cNvSpPr>
          <p:nvPr>
            <p:ph type="dt" sz="half" idx="10"/>
          </p:nvPr>
        </p:nvSpPr>
        <p:spPr/>
        <p:txBody>
          <a:bodyPr/>
          <a:lstStyle>
            <a:lvl1pPr>
              <a:defRPr/>
            </a:lvl1pPr>
          </a:lstStyle>
          <a:p>
            <a:pPr>
              <a:defRPr/>
            </a:pPr>
            <a:fld id="{ADF5B50C-328B-4909-A6EE-B89745AA246F}" type="datetimeFigureOut">
              <a:rPr lang="el-GR"/>
              <a:pPr>
                <a:defRPr/>
              </a:pPr>
              <a:t>24/6/2024</a:t>
            </a:fld>
            <a:endParaRPr lang="el-GR"/>
          </a:p>
        </p:txBody>
      </p:sp>
      <p:sp>
        <p:nvSpPr>
          <p:cNvPr id="6" name="Footer Placeholder 4">
            <a:extLst>
              <a:ext uri="{FF2B5EF4-FFF2-40B4-BE49-F238E27FC236}">
                <a16:creationId xmlns:a16="http://schemas.microsoft.com/office/drawing/2014/main" xmlns="" id="{E9F3C0D5-D933-CA96-834A-60FF3096A65F}"/>
              </a:ext>
            </a:extLst>
          </p:cNvPr>
          <p:cNvSpPr>
            <a:spLocks noGrp="1"/>
          </p:cNvSpPr>
          <p:nvPr>
            <p:ph type="ftr" sz="quarter" idx="11"/>
          </p:nvPr>
        </p:nvSpPr>
        <p:spPr/>
        <p:txBody>
          <a:bodyPr/>
          <a:lstStyle>
            <a:lvl1pPr>
              <a:defRPr/>
            </a:lvl1pPr>
          </a:lstStyle>
          <a:p>
            <a:pPr>
              <a:defRPr/>
            </a:pPr>
            <a:endParaRPr lang="el-GR"/>
          </a:p>
        </p:txBody>
      </p:sp>
      <p:sp>
        <p:nvSpPr>
          <p:cNvPr id="7" name="Slide Number Placeholder 5">
            <a:extLst>
              <a:ext uri="{FF2B5EF4-FFF2-40B4-BE49-F238E27FC236}">
                <a16:creationId xmlns:a16="http://schemas.microsoft.com/office/drawing/2014/main" xmlns="" id="{CE03936F-C41F-A2AE-C56E-7F00EA288A99}"/>
              </a:ext>
            </a:extLst>
          </p:cNvPr>
          <p:cNvSpPr>
            <a:spLocks noGrp="1"/>
          </p:cNvSpPr>
          <p:nvPr>
            <p:ph type="sldNum" sz="quarter" idx="12"/>
          </p:nvPr>
        </p:nvSpPr>
        <p:spPr/>
        <p:txBody>
          <a:bodyPr/>
          <a:lstStyle>
            <a:lvl1pPr>
              <a:defRPr/>
            </a:lvl1pPr>
          </a:lstStyle>
          <a:p>
            <a:fld id="{22DD9F48-3049-4052-8A19-8F14511FB99A}" type="slidenum">
              <a:rPr lang="el-GR" altLang="en-US"/>
              <a:pPr/>
              <a:t>‹#›</a:t>
            </a:fld>
            <a:endParaRPr lang="el-GR" altLang="en-US"/>
          </a:p>
        </p:txBody>
      </p:sp>
    </p:spTree>
    <p:extLst>
      <p:ext uri="{BB962C8B-B14F-4D97-AF65-F5344CB8AC3E}">
        <p14:creationId xmlns:p14="http://schemas.microsoft.com/office/powerpoint/2010/main" xmlns="" val="22303370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7" name="Date Placeholder 3">
            <a:extLst>
              <a:ext uri="{FF2B5EF4-FFF2-40B4-BE49-F238E27FC236}">
                <a16:creationId xmlns:a16="http://schemas.microsoft.com/office/drawing/2014/main" xmlns="" id="{5E4D01CA-5213-3671-2789-87D98FDDD3B5}"/>
              </a:ext>
            </a:extLst>
          </p:cNvPr>
          <p:cNvSpPr>
            <a:spLocks noGrp="1"/>
          </p:cNvSpPr>
          <p:nvPr>
            <p:ph type="dt" sz="half" idx="10"/>
          </p:nvPr>
        </p:nvSpPr>
        <p:spPr/>
        <p:txBody>
          <a:bodyPr/>
          <a:lstStyle>
            <a:lvl1pPr>
              <a:defRPr/>
            </a:lvl1pPr>
          </a:lstStyle>
          <a:p>
            <a:pPr>
              <a:defRPr/>
            </a:pPr>
            <a:fld id="{BCCD6C8D-4ADE-464E-A04E-5B8AC27895D7}" type="datetimeFigureOut">
              <a:rPr lang="el-GR"/>
              <a:pPr>
                <a:defRPr/>
              </a:pPr>
              <a:t>24/6/2024</a:t>
            </a:fld>
            <a:endParaRPr lang="el-GR"/>
          </a:p>
        </p:txBody>
      </p:sp>
      <p:sp>
        <p:nvSpPr>
          <p:cNvPr id="8" name="Footer Placeholder 4">
            <a:extLst>
              <a:ext uri="{FF2B5EF4-FFF2-40B4-BE49-F238E27FC236}">
                <a16:creationId xmlns:a16="http://schemas.microsoft.com/office/drawing/2014/main" xmlns="" id="{3FF68E68-55DF-4161-006F-3AF7AF424FA9}"/>
              </a:ext>
            </a:extLst>
          </p:cNvPr>
          <p:cNvSpPr>
            <a:spLocks noGrp="1"/>
          </p:cNvSpPr>
          <p:nvPr>
            <p:ph type="ftr" sz="quarter" idx="11"/>
          </p:nvPr>
        </p:nvSpPr>
        <p:spPr/>
        <p:txBody>
          <a:bodyPr/>
          <a:lstStyle>
            <a:lvl1pPr>
              <a:defRPr/>
            </a:lvl1pPr>
          </a:lstStyle>
          <a:p>
            <a:pPr>
              <a:defRPr/>
            </a:pPr>
            <a:endParaRPr lang="el-GR"/>
          </a:p>
        </p:txBody>
      </p:sp>
      <p:sp>
        <p:nvSpPr>
          <p:cNvPr id="9" name="Slide Number Placeholder 5">
            <a:extLst>
              <a:ext uri="{FF2B5EF4-FFF2-40B4-BE49-F238E27FC236}">
                <a16:creationId xmlns:a16="http://schemas.microsoft.com/office/drawing/2014/main" xmlns="" id="{49F8BF45-A1CA-0D7F-55E4-550B4D3CA2D4}"/>
              </a:ext>
            </a:extLst>
          </p:cNvPr>
          <p:cNvSpPr>
            <a:spLocks noGrp="1"/>
          </p:cNvSpPr>
          <p:nvPr>
            <p:ph type="sldNum" sz="quarter" idx="12"/>
          </p:nvPr>
        </p:nvSpPr>
        <p:spPr/>
        <p:txBody>
          <a:bodyPr/>
          <a:lstStyle>
            <a:lvl1pPr>
              <a:defRPr/>
            </a:lvl1pPr>
          </a:lstStyle>
          <a:p>
            <a:fld id="{AAC71A20-BB74-41D2-BD7D-95D4EA89A1BC}" type="slidenum">
              <a:rPr lang="el-GR" altLang="en-US"/>
              <a:pPr/>
              <a:t>‹#›</a:t>
            </a:fld>
            <a:endParaRPr lang="el-GR" altLang="en-US"/>
          </a:p>
        </p:txBody>
      </p:sp>
    </p:spTree>
    <p:extLst>
      <p:ext uri="{BB962C8B-B14F-4D97-AF65-F5344CB8AC3E}">
        <p14:creationId xmlns:p14="http://schemas.microsoft.com/office/powerpoint/2010/main" xmlns="" val="23949220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Date Placeholder 3">
            <a:extLst>
              <a:ext uri="{FF2B5EF4-FFF2-40B4-BE49-F238E27FC236}">
                <a16:creationId xmlns:a16="http://schemas.microsoft.com/office/drawing/2014/main" xmlns="" id="{A16B9FDF-54EF-D439-5A0E-BBE0B81AED27}"/>
              </a:ext>
            </a:extLst>
          </p:cNvPr>
          <p:cNvSpPr>
            <a:spLocks noGrp="1"/>
          </p:cNvSpPr>
          <p:nvPr>
            <p:ph type="dt" sz="half" idx="10"/>
          </p:nvPr>
        </p:nvSpPr>
        <p:spPr/>
        <p:txBody>
          <a:bodyPr/>
          <a:lstStyle>
            <a:lvl1pPr>
              <a:defRPr/>
            </a:lvl1pPr>
          </a:lstStyle>
          <a:p>
            <a:pPr>
              <a:defRPr/>
            </a:pPr>
            <a:fld id="{B17F5BA2-85D3-466C-B950-6F4494D45924}" type="datetimeFigureOut">
              <a:rPr lang="el-GR"/>
              <a:pPr>
                <a:defRPr/>
              </a:pPr>
              <a:t>24/6/2024</a:t>
            </a:fld>
            <a:endParaRPr lang="el-GR"/>
          </a:p>
        </p:txBody>
      </p:sp>
      <p:sp>
        <p:nvSpPr>
          <p:cNvPr id="4" name="Footer Placeholder 4">
            <a:extLst>
              <a:ext uri="{FF2B5EF4-FFF2-40B4-BE49-F238E27FC236}">
                <a16:creationId xmlns:a16="http://schemas.microsoft.com/office/drawing/2014/main" xmlns="" id="{9655E061-D293-0C7F-5091-244D4E7027BB}"/>
              </a:ext>
            </a:extLst>
          </p:cNvPr>
          <p:cNvSpPr>
            <a:spLocks noGrp="1"/>
          </p:cNvSpPr>
          <p:nvPr>
            <p:ph type="ftr" sz="quarter" idx="11"/>
          </p:nvPr>
        </p:nvSpPr>
        <p:spPr/>
        <p:txBody>
          <a:bodyPr/>
          <a:lstStyle>
            <a:lvl1pPr>
              <a:defRPr/>
            </a:lvl1pPr>
          </a:lstStyle>
          <a:p>
            <a:pPr>
              <a:defRPr/>
            </a:pPr>
            <a:endParaRPr lang="el-GR"/>
          </a:p>
        </p:txBody>
      </p:sp>
      <p:sp>
        <p:nvSpPr>
          <p:cNvPr id="5" name="Slide Number Placeholder 5">
            <a:extLst>
              <a:ext uri="{FF2B5EF4-FFF2-40B4-BE49-F238E27FC236}">
                <a16:creationId xmlns:a16="http://schemas.microsoft.com/office/drawing/2014/main" xmlns="" id="{B73CCBBA-449A-0311-00CE-B0DB689C91D7}"/>
              </a:ext>
            </a:extLst>
          </p:cNvPr>
          <p:cNvSpPr>
            <a:spLocks noGrp="1"/>
          </p:cNvSpPr>
          <p:nvPr>
            <p:ph type="sldNum" sz="quarter" idx="12"/>
          </p:nvPr>
        </p:nvSpPr>
        <p:spPr/>
        <p:txBody>
          <a:bodyPr/>
          <a:lstStyle>
            <a:lvl1pPr>
              <a:defRPr/>
            </a:lvl1pPr>
          </a:lstStyle>
          <a:p>
            <a:fld id="{1014E422-39C5-4524-B241-08C5CA7749F0}" type="slidenum">
              <a:rPr lang="el-GR" altLang="en-US"/>
              <a:pPr/>
              <a:t>‹#›</a:t>
            </a:fld>
            <a:endParaRPr lang="el-GR" altLang="en-US"/>
          </a:p>
        </p:txBody>
      </p:sp>
    </p:spTree>
    <p:extLst>
      <p:ext uri="{BB962C8B-B14F-4D97-AF65-F5344CB8AC3E}">
        <p14:creationId xmlns:p14="http://schemas.microsoft.com/office/powerpoint/2010/main" xmlns="" val="14291193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xmlns="" id="{508FB87E-CAE9-E23A-AC80-F16EAF2ED8BA}"/>
              </a:ext>
            </a:extLst>
          </p:cNvPr>
          <p:cNvSpPr>
            <a:spLocks noGrp="1"/>
          </p:cNvSpPr>
          <p:nvPr>
            <p:ph type="dt" sz="half" idx="10"/>
          </p:nvPr>
        </p:nvSpPr>
        <p:spPr/>
        <p:txBody>
          <a:bodyPr/>
          <a:lstStyle>
            <a:lvl1pPr>
              <a:defRPr/>
            </a:lvl1pPr>
          </a:lstStyle>
          <a:p>
            <a:pPr>
              <a:defRPr/>
            </a:pPr>
            <a:fld id="{DD446CAC-64EE-4B51-938C-A912F348429E}" type="datetimeFigureOut">
              <a:rPr lang="el-GR"/>
              <a:pPr>
                <a:defRPr/>
              </a:pPr>
              <a:t>24/6/2024</a:t>
            </a:fld>
            <a:endParaRPr lang="el-GR"/>
          </a:p>
        </p:txBody>
      </p:sp>
      <p:sp>
        <p:nvSpPr>
          <p:cNvPr id="3" name="Footer Placeholder 4">
            <a:extLst>
              <a:ext uri="{FF2B5EF4-FFF2-40B4-BE49-F238E27FC236}">
                <a16:creationId xmlns:a16="http://schemas.microsoft.com/office/drawing/2014/main" xmlns="" id="{303E58E8-6C93-188A-680C-041912A04B07}"/>
              </a:ext>
            </a:extLst>
          </p:cNvPr>
          <p:cNvSpPr>
            <a:spLocks noGrp="1"/>
          </p:cNvSpPr>
          <p:nvPr>
            <p:ph type="ftr" sz="quarter" idx="11"/>
          </p:nvPr>
        </p:nvSpPr>
        <p:spPr/>
        <p:txBody>
          <a:bodyPr/>
          <a:lstStyle>
            <a:lvl1pPr>
              <a:defRPr/>
            </a:lvl1pPr>
          </a:lstStyle>
          <a:p>
            <a:pPr>
              <a:defRPr/>
            </a:pPr>
            <a:endParaRPr lang="el-GR"/>
          </a:p>
        </p:txBody>
      </p:sp>
      <p:sp>
        <p:nvSpPr>
          <p:cNvPr id="4" name="Slide Number Placeholder 5">
            <a:extLst>
              <a:ext uri="{FF2B5EF4-FFF2-40B4-BE49-F238E27FC236}">
                <a16:creationId xmlns:a16="http://schemas.microsoft.com/office/drawing/2014/main" xmlns="" id="{1071BFB6-C621-03D5-4E2F-66D6CD760608}"/>
              </a:ext>
            </a:extLst>
          </p:cNvPr>
          <p:cNvSpPr>
            <a:spLocks noGrp="1"/>
          </p:cNvSpPr>
          <p:nvPr>
            <p:ph type="sldNum" sz="quarter" idx="12"/>
          </p:nvPr>
        </p:nvSpPr>
        <p:spPr/>
        <p:txBody>
          <a:bodyPr/>
          <a:lstStyle>
            <a:lvl1pPr>
              <a:defRPr/>
            </a:lvl1pPr>
          </a:lstStyle>
          <a:p>
            <a:fld id="{B19FA71C-F9C3-4E8C-998C-2842510240BE}" type="slidenum">
              <a:rPr lang="el-GR" altLang="en-US"/>
              <a:pPr/>
              <a:t>‹#›</a:t>
            </a:fld>
            <a:endParaRPr lang="el-GR" altLang="en-US"/>
          </a:p>
        </p:txBody>
      </p:sp>
    </p:spTree>
    <p:extLst>
      <p:ext uri="{BB962C8B-B14F-4D97-AF65-F5344CB8AC3E}">
        <p14:creationId xmlns:p14="http://schemas.microsoft.com/office/powerpoint/2010/main" xmlns="" val="6003582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Περιεχόμενο με λεζάντα">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A264928B-C424-1F26-68AB-A5DB801A69AA}"/>
              </a:ext>
            </a:extLst>
          </p:cNvPr>
          <p:cNvSpPr/>
          <p:nvPr/>
        </p:nvSpPr>
        <p:spPr>
          <a:xfrm>
            <a:off x="0" y="0"/>
            <a:ext cx="530383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8">
            <a:extLst>
              <a:ext uri="{FF2B5EF4-FFF2-40B4-BE49-F238E27FC236}">
                <a16:creationId xmlns:a16="http://schemas.microsoft.com/office/drawing/2014/main" xmlns="" id="{091B9E03-17ED-9735-49E0-AC4DBF1BF086}"/>
              </a:ext>
            </a:extLst>
          </p:cNvPr>
          <p:cNvSpPr/>
          <p:nvPr/>
        </p:nvSpPr>
        <p:spPr>
          <a:xfrm>
            <a:off x="5303838" y="0"/>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oAutofit/>
          </a:bodyPr>
          <a:lstStyle>
            <a:lvl1pPr>
              <a:lnSpc>
                <a:spcPct val="84000"/>
              </a:lnSpc>
              <a:defRPr sz="4800" baseline="0">
                <a:solidFill>
                  <a:schemeClr val="tx2"/>
                </a:solidFill>
              </a:defRPr>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7" name="Date Placeholder 4">
            <a:extLst>
              <a:ext uri="{FF2B5EF4-FFF2-40B4-BE49-F238E27FC236}">
                <a16:creationId xmlns:a16="http://schemas.microsoft.com/office/drawing/2014/main" xmlns="" id="{2517616D-E092-715A-B0F7-D26F47BC4A26}"/>
              </a:ext>
            </a:extLst>
          </p:cNvPr>
          <p:cNvSpPr>
            <a:spLocks noGrp="1"/>
          </p:cNvSpPr>
          <p:nvPr>
            <p:ph type="dt" sz="half" idx="10"/>
          </p:nvPr>
        </p:nvSpPr>
        <p:spPr>
          <a:xfrm>
            <a:off x="723900" y="6453188"/>
            <a:ext cx="1204913" cy="404812"/>
          </a:xfrm>
        </p:spPr>
        <p:txBody>
          <a:bodyPr/>
          <a:lstStyle>
            <a:lvl1pPr>
              <a:defRPr>
                <a:solidFill>
                  <a:schemeClr val="tx2"/>
                </a:solidFill>
              </a:defRPr>
            </a:lvl1pPr>
          </a:lstStyle>
          <a:p>
            <a:pPr>
              <a:defRPr/>
            </a:pPr>
            <a:fld id="{DAE28AAF-F828-4783-B9E6-6CF888FC5353}" type="datetimeFigureOut">
              <a:rPr lang="el-GR"/>
              <a:pPr>
                <a:defRPr/>
              </a:pPr>
              <a:t>24/6/2024</a:t>
            </a:fld>
            <a:endParaRPr lang="el-GR"/>
          </a:p>
        </p:txBody>
      </p:sp>
      <p:sp>
        <p:nvSpPr>
          <p:cNvPr id="8" name="Footer Placeholder 5">
            <a:extLst>
              <a:ext uri="{FF2B5EF4-FFF2-40B4-BE49-F238E27FC236}">
                <a16:creationId xmlns:a16="http://schemas.microsoft.com/office/drawing/2014/main" xmlns="" id="{7414077E-32F6-32AA-B29E-0BD1423022A6}"/>
              </a:ext>
            </a:extLst>
          </p:cNvPr>
          <p:cNvSpPr>
            <a:spLocks noGrp="1"/>
          </p:cNvSpPr>
          <p:nvPr>
            <p:ph type="ftr" sz="quarter" idx="11"/>
          </p:nvPr>
        </p:nvSpPr>
        <p:spPr>
          <a:xfrm>
            <a:off x="2206625" y="6453188"/>
            <a:ext cx="2373313" cy="404812"/>
          </a:xfrm>
        </p:spPr>
        <p:txBody>
          <a:bodyPr/>
          <a:lstStyle>
            <a:lvl1pPr>
              <a:defRPr>
                <a:solidFill>
                  <a:schemeClr val="tx2"/>
                </a:solidFill>
              </a:defRPr>
            </a:lvl1pPr>
          </a:lstStyle>
          <a:p>
            <a:pPr>
              <a:defRPr/>
            </a:pPr>
            <a:endParaRPr lang="el-GR"/>
          </a:p>
        </p:txBody>
      </p:sp>
      <p:sp>
        <p:nvSpPr>
          <p:cNvPr id="9" name="Slide Number Placeholder 6">
            <a:extLst>
              <a:ext uri="{FF2B5EF4-FFF2-40B4-BE49-F238E27FC236}">
                <a16:creationId xmlns:a16="http://schemas.microsoft.com/office/drawing/2014/main" xmlns="" id="{157DCC09-72FF-86DE-98D2-F6B302F46955}"/>
              </a:ext>
            </a:extLst>
          </p:cNvPr>
          <p:cNvSpPr>
            <a:spLocks noGrp="1"/>
          </p:cNvSpPr>
          <p:nvPr>
            <p:ph type="sldNum" sz="quarter" idx="12"/>
          </p:nvPr>
        </p:nvSpPr>
        <p:spPr>
          <a:xfrm>
            <a:off x="9883775" y="6453188"/>
            <a:ext cx="1595438" cy="404812"/>
          </a:xfrm>
        </p:spPr>
        <p:txBody>
          <a:bodyPr/>
          <a:lstStyle>
            <a:lvl1pPr>
              <a:defRPr/>
            </a:lvl1pPr>
          </a:lstStyle>
          <a:p>
            <a:fld id="{17FA774E-00E3-4EAB-B8A2-0BE933E444B7}" type="slidenum">
              <a:rPr lang="el-GR" altLang="en-US"/>
              <a:pPr/>
              <a:t>‹#›</a:t>
            </a:fld>
            <a:endParaRPr lang="el-GR" altLang="en-US"/>
          </a:p>
        </p:txBody>
      </p:sp>
    </p:spTree>
    <p:extLst>
      <p:ext uri="{BB962C8B-B14F-4D97-AF65-F5344CB8AC3E}">
        <p14:creationId xmlns:p14="http://schemas.microsoft.com/office/powerpoint/2010/main" xmlns="" val="27068756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F5C5BFC7-B4F8-3E08-6A97-5350B8CAB2D5}"/>
              </a:ext>
            </a:extLst>
          </p:cNvPr>
          <p:cNvSpPr/>
          <p:nvPr/>
        </p:nvSpPr>
        <p:spPr>
          <a:xfrm>
            <a:off x="0" y="0"/>
            <a:ext cx="530383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8">
            <a:extLst>
              <a:ext uri="{FF2B5EF4-FFF2-40B4-BE49-F238E27FC236}">
                <a16:creationId xmlns:a16="http://schemas.microsoft.com/office/drawing/2014/main" xmlns="" id="{2FB8BBCD-22F6-24FB-C100-2EBAFB18938D}"/>
              </a:ext>
            </a:extLst>
          </p:cNvPr>
          <p:cNvSpPr/>
          <p:nvPr/>
        </p:nvSpPr>
        <p:spPr>
          <a:xfrm>
            <a:off x="5303838" y="0"/>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ormAutofit/>
          </a:bodyPr>
          <a:lstStyle>
            <a:lvl1pPr>
              <a:lnSpc>
                <a:spcPct val="84000"/>
              </a:lnSpc>
              <a:defRPr sz="4800" baseline="0"/>
            </a:lvl1pPr>
          </a:lstStyle>
          <a:p>
            <a:r>
              <a:rPr lang="el-GR"/>
              <a:t>Κάντε κλικ για να επεξεργαστείτε τον τίτλο υποδείγματος</a:t>
            </a:r>
            <a:endParaRPr lang="en-US" dirty="0"/>
          </a:p>
        </p:txBody>
      </p:sp>
      <p:sp>
        <p:nvSpPr>
          <p:cNvPr id="3" name="Picture Placeholder 2"/>
          <p:cNvSpPr>
            <a:spLocks noGrp="1" noChangeAspect="1"/>
          </p:cNvSpPr>
          <p:nvPr>
            <p:ph type="pic" idx="1"/>
          </p:nvPr>
        </p:nvSpPr>
        <p:spPr>
          <a:xfrm>
            <a:off x="5532120" y="0"/>
            <a:ext cx="6659880" cy="6857999"/>
          </a:xfrm>
        </p:spPr>
        <p:txBody>
          <a:bodyPr rtlCol="0">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l-GR" noProof="0"/>
              <a:t>Κάντε κλικ στο εικονίδιο για να προσθέσετε εικόνα</a:t>
            </a:r>
            <a:endParaRPr lang="en-US" noProof="0"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7" name="Date Placeholder 4">
            <a:extLst>
              <a:ext uri="{FF2B5EF4-FFF2-40B4-BE49-F238E27FC236}">
                <a16:creationId xmlns:a16="http://schemas.microsoft.com/office/drawing/2014/main" xmlns="" id="{D6D35BDF-FCEA-BB39-C2A3-F6D3E11D2A41}"/>
              </a:ext>
            </a:extLst>
          </p:cNvPr>
          <p:cNvSpPr>
            <a:spLocks noGrp="1"/>
          </p:cNvSpPr>
          <p:nvPr>
            <p:ph type="dt" sz="half" idx="10"/>
          </p:nvPr>
        </p:nvSpPr>
        <p:spPr>
          <a:xfrm>
            <a:off x="723900" y="6453188"/>
            <a:ext cx="1204913" cy="404812"/>
          </a:xfrm>
        </p:spPr>
        <p:txBody>
          <a:bodyPr/>
          <a:lstStyle>
            <a:lvl1pPr>
              <a:defRPr>
                <a:solidFill>
                  <a:schemeClr val="tx2"/>
                </a:solidFill>
              </a:defRPr>
            </a:lvl1pPr>
          </a:lstStyle>
          <a:p>
            <a:pPr>
              <a:defRPr/>
            </a:pPr>
            <a:fld id="{D08FB32C-1271-4E0E-BE58-03BB12251ADB}" type="datetimeFigureOut">
              <a:rPr lang="el-GR"/>
              <a:pPr>
                <a:defRPr/>
              </a:pPr>
              <a:t>24/6/2024</a:t>
            </a:fld>
            <a:endParaRPr lang="el-GR"/>
          </a:p>
        </p:txBody>
      </p:sp>
      <p:sp>
        <p:nvSpPr>
          <p:cNvPr id="8" name="Footer Placeholder 5">
            <a:extLst>
              <a:ext uri="{FF2B5EF4-FFF2-40B4-BE49-F238E27FC236}">
                <a16:creationId xmlns:a16="http://schemas.microsoft.com/office/drawing/2014/main" xmlns="" id="{AFF4F5EC-42E9-1744-067D-FC8F286D870D}"/>
              </a:ext>
            </a:extLst>
          </p:cNvPr>
          <p:cNvSpPr>
            <a:spLocks noGrp="1"/>
          </p:cNvSpPr>
          <p:nvPr>
            <p:ph type="ftr" sz="quarter" idx="11"/>
          </p:nvPr>
        </p:nvSpPr>
        <p:spPr>
          <a:xfrm>
            <a:off x="2206625" y="6453188"/>
            <a:ext cx="2373313" cy="404812"/>
          </a:xfrm>
        </p:spPr>
        <p:txBody>
          <a:bodyPr/>
          <a:lstStyle>
            <a:lvl1pPr>
              <a:defRPr>
                <a:solidFill>
                  <a:schemeClr val="tx2"/>
                </a:solidFill>
              </a:defRPr>
            </a:lvl1pPr>
          </a:lstStyle>
          <a:p>
            <a:pPr>
              <a:defRPr/>
            </a:pPr>
            <a:endParaRPr lang="el-GR"/>
          </a:p>
        </p:txBody>
      </p:sp>
      <p:sp>
        <p:nvSpPr>
          <p:cNvPr id="9" name="Slide Number Placeholder 6">
            <a:extLst>
              <a:ext uri="{FF2B5EF4-FFF2-40B4-BE49-F238E27FC236}">
                <a16:creationId xmlns:a16="http://schemas.microsoft.com/office/drawing/2014/main" xmlns="" id="{7CF787D6-7905-FAD3-0965-656F43B96E8D}"/>
              </a:ext>
            </a:extLst>
          </p:cNvPr>
          <p:cNvSpPr>
            <a:spLocks noGrp="1"/>
          </p:cNvSpPr>
          <p:nvPr>
            <p:ph type="sldNum" sz="quarter" idx="12"/>
          </p:nvPr>
        </p:nvSpPr>
        <p:spPr>
          <a:xfrm>
            <a:off x="9883775" y="6453188"/>
            <a:ext cx="1595438" cy="404812"/>
          </a:xfrm>
        </p:spPr>
        <p:txBody>
          <a:bodyPr/>
          <a:lstStyle>
            <a:lvl1pPr>
              <a:defRPr/>
            </a:lvl1pPr>
          </a:lstStyle>
          <a:p>
            <a:fld id="{B9E136BF-F73B-44D4-B468-C90E08910B75}" type="slidenum">
              <a:rPr lang="el-GR" altLang="en-US"/>
              <a:pPr/>
              <a:t>‹#›</a:t>
            </a:fld>
            <a:endParaRPr lang="el-GR" altLang="en-US"/>
          </a:p>
        </p:txBody>
      </p:sp>
    </p:spTree>
    <p:extLst>
      <p:ext uri="{BB962C8B-B14F-4D97-AF65-F5344CB8AC3E}">
        <p14:creationId xmlns:p14="http://schemas.microsoft.com/office/powerpoint/2010/main" xmlns="" val="9556263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xmlns="" id="{E18691A9-0635-82F6-379C-28D0F7A8D35E}"/>
              </a:ext>
            </a:extLst>
          </p:cNvPr>
          <p:cNvSpPr>
            <a:spLocks noGrp="1"/>
          </p:cNvSpPr>
          <p:nvPr>
            <p:ph type="title"/>
          </p:nvPr>
        </p:nvSpPr>
        <p:spPr bwMode="auto">
          <a:xfrm>
            <a:off x="1371600" y="685800"/>
            <a:ext cx="9601200" cy="148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l-GR" altLang="en-US"/>
              <a:t>Κάντε κλικ για να επεξεργαστείτε τον τίτλο υποδείγματος</a:t>
            </a:r>
            <a:endParaRPr lang="en-US" altLang="en-US"/>
          </a:p>
        </p:txBody>
      </p:sp>
      <p:sp>
        <p:nvSpPr>
          <p:cNvPr id="1027" name="Text Placeholder 2">
            <a:extLst>
              <a:ext uri="{FF2B5EF4-FFF2-40B4-BE49-F238E27FC236}">
                <a16:creationId xmlns:a16="http://schemas.microsoft.com/office/drawing/2014/main" xmlns="" id="{60F37991-33C9-6CA0-41CB-E4D8CCE46B41}"/>
              </a:ext>
            </a:extLst>
          </p:cNvPr>
          <p:cNvSpPr>
            <a:spLocks noGrp="1"/>
          </p:cNvSpPr>
          <p:nvPr>
            <p:ph type="body" idx="1"/>
          </p:nvPr>
        </p:nvSpPr>
        <p:spPr bwMode="auto">
          <a:xfrm>
            <a:off x="1371600" y="2286000"/>
            <a:ext cx="9601200" cy="3581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l-GR" altLang="en-US"/>
              <a:t>Στυλ κειμένου υποδείγματος</a:t>
            </a:r>
          </a:p>
          <a:p>
            <a:pPr lvl="1"/>
            <a:r>
              <a:rPr lang="el-GR" altLang="en-US"/>
              <a:t>Δεύτερο επίπεδο</a:t>
            </a:r>
          </a:p>
          <a:p>
            <a:pPr lvl="2"/>
            <a:r>
              <a:rPr lang="el-GR" altLang="en-US"/>
              <a:t>Τρίτο επίπεδο</a:t>
            </a:r>
          </a:p>
          <a:p>
            <a:pPr lvl="3"/>
            <a:r>
              <a:rPr lang="el-GR" altLang="en-US"/>
              <a:t>Τέταρτο επίπεδο</a:t>
            </a:r>
          </a:p>
          <a:p>
            <a:pPr lvl="4"/>
            <a:r>
              <a:rPr lang="el-GR" altLang="en-US"/>
              <a:t>Πέμπτο επίπεδο</a:t>
            </a:r>
            <a:endParaRPr lang="en-US" altLang="en-US"/>
          </a:p>
        </p:txBody>
      </p:sp>
      <p:sp>
        <p:nvSpPr>
          <p:cNvPr id="4" name="Date Placeholder 3">
            <a:extLst>
              <a:ext uri="{FF2B5EF4-FFF2-40B4-BE49-F238E27FC236}">
                <a16:creationId xmlns:a16="http://schemas.microsoft.com/office/drawing/2014/main" xmlns="" id="{3A8E6FEB-AB89-8345-F899-49B46A0B8B9D}"/>
              </a:ext>
            </a:extLst>
          </p:cNvPr>
          <p:cNvSpPr>
            <a:spLocks noGrp="1"/>
          </p:cNvSpPr>
          <p:nvPr>
            <p:ph type="dt" sz="half" idx="2"/>
          </p:nvPr>
        </p:nvSpPr>
        <p:spPr>
          <a:xfrm>
            <a:off x="1390650" y="6453188"/>
            <a:ext cx="1204913" cy="404812"/>
          </a:xfrm>
          <a:prstGeom prst="rect">
            <a:avLst/>
          </a:prstGeom>
        </p:spPr>
        <p:txBody>
          <a:bodyPr vert="horz" lIns="91440" tIns="45720" rIns="91440" bIns="45720" rtlCol="0" anchor="ctr"/>
          <a:lstStyle>
            <a:lvl1pPr algn="l" fontAlgn="auto">
              <a:spcBef>
                <a:spcPts val="0"/>
              </a:spcBef>
              <a:spcAft>
                <a:spcPts val="0"/>
              </a:spcAft>
              <a:defRPr sz="1200" baseline="0">
                <a:solidFill>
                  <a:schemeClr val="tx2"/>
                </a:solidFill>
                <a:latin typeface="+mn-lt"/>
                <a:cs typeface="+mn-cs"/>
              </a:defRPr>
            </a:lvl1pPr>
          </a:lstStyle>
          <a:p>
            <a:pPr>
              <a:defRPr/>
            </a:pPr>
            <a:fld id="{045A7FF6-1E50-4FFF-B179-201BE6CBC838}" type="datetimeFigureOut">
              <a:rPr lang="el-GR"/>
              <a:pPr>
                <a:defRPr/>
              </a:pPr>
              <a:t>24/6/2024</a:t>
            </a:fld>
            <a:endParaRPr lang="el-GR"/>
          </a:p>
        </p:txBody>
      </p:sp>
      <p:sp>
        <p:nvSpPr>
          <p:cNvPr id="5" name="Footer Placeholder 4">
            <a:extLst>
              <a:ext uri="{FF2B5EF4-FFF2-40B4-BE49-F238E27FC236}">
                <a16:creationId xmlns:a16="http://schemas.microsoft.com/office/drawing/2014/main" xmlns="" id="{4F44E6B0-124D-73B9-6A8C-28AD562C8481}"/>
              </a:ext>
            </a:extLst>
          </p:cNvPr>
          <p:cNvSpPr>
            <a:spLocks noGrp="1"/>
          </p:cNvSpPr>
          <p:nvPr>
            <p:ph type="ftr" sz="quarter" idx="3"/>
          </p:nvPr>
        </p:nvSpPr>
        <p:spPr>
          <a:xfrm>
            <a:off x="2894013" y="6453188"/>
            <a:ext cx="6280150" cy="404812"/>
          </a:xfrm>
          <a:prstGeom prst="rect">
            <a:avLst/>
          </a:prstGeom>
        </p:spPr>
        <p:txBody>
          <a:bodyPr vert="horz" lIns="91440" tIns="45720" rIns="91440" bIns="45720" rtlCol="0" anchor="ctr"/>
          <a:lstStyle>
            <a:lvl1pPr algn="l" fontAlgn="auto">
              <a:spcBef>
                <a:spcPts val="0"/>
              </a:spcBef>
              <a:spcAft>
                <a:spcPts val="0"/>
              </a:spcAft>
              <a:defRPr sz="1200" baseline="0">
                <a:solidFill>
                  <a:schemeClr val="tx2"/>
                </a:solidFill>
                <a:latin typeface="+mn-lt"/>
                <a:cs typeface="+mn-cs"/>
              </a:defRPr>
            </a:lvl1pPr>
          </a:lstStyle>
          <a:p>
            <a:pPr>
              <a:defRPr/>
            </a:pPr>
            <a:endParaRPr lang="el-GR"/>
          </a:p>
        </p:txBody>
      </p:sp>
      <p:sp>
        <p:nvSpPr>
          <p:cNvPr id="6" name="Slide Number Placeholder 5">
            <a:extLst>
              <a:ext uri="{FF2B5EF4-FFF2-40B4-BE49-F238E27FC236}">
                <a16:creationId xmlns:a16="http://schemas.microsoft.com/office/drawing/2014/main" xmlns="" id="{523AAFDE-6400-035F-9F60-9B76C5AE547C}"/>
              </a:ext>
            </a:extLst>
          </p:cNvPr>
          <p:cNvSpPr>
            <a:spLocks noGrp="1"/>
          </p:cNvSpPr>
          <p:nvPr>
            <p:ph type="sldNum" sz="quarter" idx="4"/>
          </p:nvPr>
        </p:nvSpPr>
        <p:spPr>
          <a:xfrm>
            <a:off x="9472613" y="6453188"/>
            <a:ext cx="1597025" cy="404812"/>
          </a:xfrm>
          <a:prstGeom prst="rect">
            <a:avLst/>
          </a:prstGeom>
        </p:spPr>
        <p:txBody>
          <a:bodyPr vert="horz" wrap="square" lIns="91440" tIns="45720" rIns="91440" bIns="45720" numCol="1" anchor="ctr" anchorCtr="0" compatLnSpc="1">
            <a:prstTxWarp prst="textNoShape">
              <a:avLst/>
            </a:prstTxWarp>
          </a:bodyPr>
          <a:lstStyle>
            <a:lvl1pPr algn="r">
              <a:defRPr sz="1200">
                <a:solidFill>
                  <a:schemeClr val="tx2"/>
                </a:solidFill>
                <a:latin typeface="Franklin Gothic Book" panose="020B0503020102020204" pitchFamily="34" charset="0"/>
              </a:defRPr>
            </a:lvl1pPr>
          </a:lstStyle>
          <a:p>
            <a:fld id="{6B776046-8874-4505-AC93-97B402CD7A15}" type="slidenum">
              <a:rPr lang="el-GR" altLang="en-US"/>
              <a:pPr/>
              <a:t>‹#›</a:t>
            </a:fld>
            <a:endParaRPr lang="el-GR" altLang="en-US"/>
          </a:p>
        </p:txBody>
      </p:sp>
      <p:sp>
        <p:nvSpPr>
          <p:cNvPr id="9" name="Rectangle 8">
            <a:extLst>
              <a:ext uri="{FF2B5EF4-FFF2-40B4-BE49-F238E27FC236}">
                <a16:creationId xmlns:a16="http://schemas.microsoft.com/office/drawing/2014/main" xmlns="" id="{D398C423-4248-049C-C8F0-947275F8E17C}"/>
              </a:ext>
            </a:extLst>
          </p:cNvPr>
          <p:cNvSpPr/>
          <p:nvPr/>
        </p:nvSpPr>
        <p:spPr>
          <a:xfrm>
            <a:off x="477838" y="0"/>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767" r:id="rId1"/>
    <p:sldLayoutId id="2147483760" r:id="rId2"/>
    <p:sldLayoutId id="2147483768" r:id="rId3"/>
    <p:sldLayoutId id="2147483761" r:id="rId4"/>
    <p:sldLayoutId id="2147483762" r:id="rId5"/>
    <p:sldLayoutId id="2147483763" r:id="rId6"/>
    <p:sldLayoutId id="2147483764" r:id="rId7"/>
    <p:sldLayoutId id="2147483769" r:id="rId8"/>
    <p:sldLayoutId id="2147483770" r:id="rId9"/>
    <p:sldLayoutId id="2147483765" r:id="rId10"/>
    <p:sldLayoutId id="2147483766" r:id="rId11"/>
  </p:sldLayoutIdLst>
  <p:txStyles>
    <p:titleStyle>
      <a:lvl1pPr algn="l" rtl="0" eaLnBrk="0" fontAlgn="base" hangingPunct="0">
        <a:lnSpc>
          <a:spcPct val="89000"/>
        </a:lnSpc>
        <a:spcBef>
          <a:spcPct val="0"/>
        </a:spcBef>
        <a:spcAft>
          <a:spcPct val="0"/>
        </a:spcAft>
        <a:defRPr sz="4400" kern="1200">
          <a:solidFill>
            <a:schemeClr val="tx2"/>
          </a:solidFill>
          <a:latin typeface="+mj-lt"/>
          <a:ea typeface="+mj-ea"/>
          <a:cs typeface="+mj-cs"/>
        </a:defRPr>
      </a:lvl1pPr>
      <a:lvl2pPr algn="l" rtl="0" eaLnBrk="0" fontAlgn="base" hangingPunct="0">
        <a:lnSpc>
          <a:spcPct val="89000"/>
        </a:lnSpc>
        <a:spcBef>
          <a:spcPct val="0"/>
        </a:spcBef>
        <a:spcAft>
          <a:spcPct val="0"/>
        </a:spcAft>
        <a:defRPr sz="4400">
          <a:solidFill>
            <a:schemeClr val="tx2"/>
          </a:solidFill>
          <a:latin typeface="Franklin Gothic Book" pitchFamily="34" charset="0"/>
        </a:defRPr>
      </a:lvl2pPr>
      <a:lvl3pPr algn="l" rtl="0" eaLnBrk="0" fontAlgn="base" hangingPunct="0">
        <a:lnSpc>
          <a:spcPct val="89000"/>
        </a:lnSpc>
        <a:spcBef>
          <a:spcPct val="0"/>
        </a:spcBef>
        <a:spcAft>
          <a:spcPct val="0"/>
        </a:spcAft>
        <a:defRPr sz="4400">
          <a:solidFill>
            <a:schemeClr val="tx2"/>
          </a:solidFill>
          <a:latin typeface="Franklin Gothic Book" pitchFamily="34" charset="0"/>
        </a:defRPr>
      </a:lvl3pPr>
      <a:lvl4pPr algn="l" rtl="0" eaLnBrk="0" fontAlgn="base" hangingPunct="0">
        <a:lnSpc>
          <a:spcPct val="89000"/>
        </a:lnSpc>
        <a:spcBef>
          <a:spcPct val="0"/>
        </a:spcBef>
        <a:spcAft>
          <a:spcPct val="0"/>
        </a:spcAft>
        <a:defRPr sz="4400">
          <a:solidFill>
            <a:schemeClr val="tx2"/>
          </a:solidFill>
          <a:latin typeface="Franklin Gothic Book" pitchFamily="34" charset="0"/>
        </a:defRPr>
      </a:lvl4pPr>
      <a:lvl5pPr algn="l" rtl="0" eaLnBrk="0" fontAlgn="base" hangingPunct="0">
        <a:lnSpc>
          <a:spcPct val="89000"/>
        </a:lnSpc>
        <a:spcBef>
          <a:spcPct val="0"/>
        </a:spcBef>
        <a:spcAft>
          <a:spcPct val="0"/>
        </a:spcAft>
        <a:defRPr sz="4400">
          <a:solidFill>
            <a:schemeClr val="tx2"/>
          </a:solidFill>
          <a:latin typeface="Franklin Gothic Book" pitchFamily="34" charset="0"/>
        </a:defRPr>
      </a:lvl5pPr>
      <a:lvl6pPr marL="457200" algn="l" rtl="0" fontAlgn="base">
        <a:lnSpc>
          <a:spcPct val="89000"/>
        </a:lnSpc>
        <a:spcBef>
          <a:spcPct val="0"/>
        </a:spcBef>
        <a:spcAft>
          <a:spcPct val="0"/>
        </a:spcAft>
        <a:defRPr sz="4400">
          <a:solidFill>
            <a:schemeClr val="tx2"/>
          </a:solidFill>
          <a:latin typeface="Franklin Gothic Book" pitchFamily="34" charset="0"/>
        </a:defRPr>
      </a:lvl6pPr>
      <a:lvl7pPr marL="914400" algn="l" rtl="0" fontAlgn="base">
        <a:lnSpc>
          <a:spcPct val="89000"/>
        </a:lnSpc>
        <a:spcBef>
          <a:spcPct val="0"/>
        </a:spcBef>
        <a:spcAft>
          <a:spcPct val="0"/>
        </a:spcAft>
        <a:defRPr sz="4400">
          <a:solidFill>
            <a:schemeClr val="tx2"/>
          </a:solidFill>
          <a:latin typeface="Franklin Gothic Book" pitchFamily="34" charset="0"/>
        </a:defRPr>
      </a:lvl7pPr>
      <a:lvl8pPr marL="1371600" algn="l" rtl="0" fontAlgn="base">
        <a:lnSpc>
          <a:spcPct val="89000"/>
        </a:lnSpc>
        <a:spcBef>
          <a:spcPct val="0"/>
        </a:spcBef>
        <a:spcAft>
          <a:spcPct val="0"/>
        </a:spcAft>
        <a:defRPr sz="4400">
          <a:solidFill>
            <a:schemeClr val="tx2"/>
          </a:solidFill>
          <a:latin typeface="Franklin Gothic Book" pitchFamily="34" charset="0"/>
        </a:defRPr>
      </a:lvl8pPr>
      <a:lvl9pPr marL="1828800" algn="l" rtl="0" fontAlgn="base">
        <a:lnSpc>
          <a:spcPct val="89000"/>
        </a:lnSpc>
        <a:spcBef>
          <a:spcPct val="0"/>
        </a:spcBef>
        <a:spcAft>
          <a:spcPct val="0"/>
        </a:spcAft>
        <a:defRPr sz="4400">
          <a:solidFill>
            <a:schemeClr val="tx2"/>
          </a:solidFill>
          <a:latin typeface="Franklin Gothic Book" pitchFamily="34" charset="0"/>
        </a:defRPr>
      </a:lvl9pPr>
    </p:titleStyle>
    <p:bodyStyle>
      <a:lvl1pPr marL="382588" indent="-382588" algn="l" rtl="0" eaLnBrk="0" fontAlgn="base" hangingPunct="0">
        <a:lnSpc>
          <a:spcPct val="94000"/>
        </a:lnSpc>
        <a:spcBef>
          <a:spcPts val="1000"/>
        </a:spcBef>
        <a:spcAft>
          <a:spcPts val="200"/>
        </a:spcAft>
        <a:buFont typeface="Franklin Gothic Book" panose="020B0503020102020204" pitchFamily="34" charset="0"/>
        <a:buChar char="■"/>
        <a:defRPr sz="2000" kern="1200">
          <a:solidFill>
            <a:schemeClr val="tx2"/>
          </a:solidFill>
          <a:latin typeface="+mn-lt"/>
          <a:ea typeface="+mn-ea"/>
          <a:cs typeface="+mn-cs"/>
        </a:defRPr>
      </a:lvl1pPr>
      <a:lvl2pPr marL="914400" indent="-382588" algn="l" rtl="0" eaLnBrk="0" fontAlgn="base" hangingPunct="0">
        <a:lnSpc>
          <a:spcPct val="94000"/>
        </a:lnSpc>
        <a:spcBef>
          <a:spcPts val="500"/>
        </a:spcBef>
        <a:spcAft>
          <a:spcPts val="200"/>
        </a:spcAft>
        <a:buFont typeface="Franklin Gothic Book" panose="020B0503020102020204" pitchFamily="34" charset="0"/>
        <a:buChar char="–"/>
        <a:defRPr sz="2000" i="1" kern="1200">
          <a:solidFill>
            <a:schemeClr val="tx2"/>
          </a:solidFill>
          <a:latin typeface="+mn-lt"/>
          <a:ea typeface="+mn-ea"/>
          <a:cs typeface="+mn-cs"/>
        </a:defRPr>
      </a:lvl2pPr>
      <a:lvl3pPr marL="1371600" indent="-382588" algn="l" rtl="0" eaLnBrk="0" fontAlgn="base" hangingPunct="0">
        <a:lnSpc>
          <a:spcPct val="94000"/>
        </a:lnSpc>
        <a:spcBef>
          <a:spcPts val="500"/>
        </a:spcBef>
        <a:spcAft>
          <a:spcPts val="200"/>
        </a:spcAft>
        <a:buFont typeface="Franklin Gothic Book" panose="020B0503020102020204" pitchFamily="34" charset="0"/>
        <a:buChar char="■"/>
        <a:defRPr sz="2400" kern="1200">
          <a:solidFill>
            <a:schemeClr val="tx2"/>
          </a:solidFill>
          <a:latin typeface="+mn-lt"/>
          <a:ea typeface="+mn-ea"/>
          <a:cs typeface="+mn-cs"/>
        </a:defRPr>
      </a:lvl3pPr>
      <a:lvl4pPr marL="1828800" indent="-382588" algn="l" rtl="0" eaLnBrk="0" fontAlgn="base" hangingPunct="0">
        <a:lnSpc>
          <a:spcPct val="94000"/>
        </a:lnSpc>
        <a:spcBef>
          <a:spcPts val="500"/>
        </a:spcBef>
        <a:spcAft>
          <a:spcPts val="200"/>
        </a:spcAft>
        <a:buFont typeface="Franklin Gothic Book" panose="020B0503020102020204" pitchFamily="34" charset="0"/>
        <a:buChar char="–"/>
        <a:defRPr sz="2000" i="1" kern="1200">
          <a:solidFill>
            <a:schemeClr val="tx2"/>
          </a:solidFill>
          <a:latin typeface="+mn-lt"/>
          <a:ea typeface="+mn-ea"/>
          <a:cs typeface="+mn-cs"/>
        </a:defRPr>
      </a:lvl4pPr>
      <a:lvl5pPr marL="2286000" indent="-382588" algn="l" rtl="0" eaLnBrk="0" fontAlgn="base" hangingPunct="0">
        <a:lnSpc>
          <a:spcPct val="94000"/>
        </a:lnSpc>
        <a:spcBef>
          <a:spcPts val="500"/>
        </a:spcBef>
        <a:spcAft>
          <a:spcPts val="200"/>
        </a:spcAft>
        <a:buFont typeface="Franklin Gothic Book" panose="020B0503020102020204" pitchFamily="34" charset="0"/>
        <a:buChar char="■"/>
        <a:defRPr sz="1600" kern="120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6.svg"/></Relationships>
</file>

<file path=ppt/slides/_rels/slide3.xml.rels><?xml version="1.0" encoding="UTF-8" standalone="yes"?>
<Relationships xmlns="http://schemas.openxmlformats.org/package/2006/relationships"><Relationship Id="rId13" Type="http://schemas.openxmlformats.org/officeDocument/2006/relationships/image" Target="../media/image8.png"/><Relationship Id="rId7" Type="http://schemas.openxmlformats.org/officeDocument/2006/relationships/image" Target="../media/image10.svg"/><Relationship Id="rId12" Type="http://schemas.openxmlformats.org/officeDocument/2006/relationships/image" Target="../media/image14.svg"/><Relationship Id="rId2" Type="http://schemas.openxmlformats.org/officeDocument/2006/relationships/image" Target="../media/image5.png"/><Relationship Id="rId16" Type="http://schemas.openxmlformats.org/officeDocument/2006/relationships/image" Target="../media/image18.svg"/><Relationship Id="rId1" Type="http://schemas.openxmlformats.org/officeDocument/2006/relationships/slideLayout" Target="../slideLayouts/slideLayout6.xml"/><Relationship Id="rId11" Type="http://schemas.openxmlformats.org/officeDocument/2006/relationships/image" Target="../media/image7.png"/><Relationship Id="rId15" Type="http://schemas.openxmlformats.org/officeDocument/2006/relationships/image" Target="../media/image9.png"/><Relationship Id="rId10" Type="http://schemas.openxmlformats.org/officeDocument/2006/relationships/image" Target="../media/image6.png"/><Relationship Id="rId9" Type="http://schemas.openxmlformats.org/officeDocument/2006/relationships/image" Target="../media/image12.svg"/><Relationship Id="rId14" Type="http://schemas.openxmlformats.org/officeDocument/2006/relationships/image" Target="../media/image16.sv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12.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15.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3.jpeg"/><Relationship Id="rId9" Type="http://schemas.openxmlformats.org/officeDocument/2006/relationships/image" Target="../media/image17.jpe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6CDEF2B8-09C4-DC26-CE10-7A027E1C91CB}"/>
              </a:ext>
            </a:extLst>
          </p:cNvPr>
          <p:cNvSpPr>
            <a:spLocks noGrp="1"/>
          </p:cNvSpPr>
          <p:nvPr>
            <p:ph type="ctrTitle"/>
          </p:nvPr>
        </p:nvSpPr>
        <p:spPr>
          <a:xfrm>
            <a:off x="2572522" y="2462985"/>
            <a:ext cx="8267700" cy="1200150"/>
          </a:xfrm>
        </p:spPr>
        <p:txBody>
          <a:bodyPr rtlCol="0">
            <a:normAutofit/>
          </a:bodyPr>
          <a:lstStyle/>
          <a:p>
            <a:pPr eaLnBrk="1" fontAlgn="auto" hangingPunct="1">
              <a:spcAft>
                <a:spcPts val="0"/>
              </a:spcAft>
              <a:defRPr/>
            </a:pPr>
            <a:r>
              <a:rPr lang="en" sz="3600" dirty="0"/>
              <a:t>Mythological </a:t>
            </a:r>
            <a:r>
              <a:rPr lang="en" sz="3600" dirty="0" smtClean="0"/>
              <a:t>travel in space​</a:t>
            </a:r>
            <a:endParaRPr lang="en" sz="3600" dirty="0"/>
          </a:p>
        </p:txBody>
      </p:sp>
      <p:sp>
        <p:nvSpPr>
          <p:cNvPr id="3" name="Υπότιτλος 2">
            <a:extLst>
              <a:ext uri="{FF2B5EF4-FFF2-40B4-BE49-F238E27FC236}">
                <a16:creationId xmlns:a16="http://schemas.microsoft.com/office/drawing/2014/main" xmlns="" id="{EAF7A70C-E2C9-203B-AE21-3BBCB0C96C8F}"/>
              </a:ext>
            </a:extLst>
          </p:cNvPr>
          <p:cNvSpPr>
            <a:spLocks noGrp="1"/>
          </p:cNvSpPr>
          <p:nvPr>
            <p:ph type="subTitle" idx="1"/>
          </p:nvPr>
        </p:nvSpPr>
        <p:spPr>
          <a:xfrm>
            <a:off x="1040585" y="4449677"/>
            <a:ext cx="9144000" cy="1655762"/>
          </a:xfrm>
        </p:spPr>
        <p:txBody>
          <a:bodyPr rtlCol="0">
            <a:normAutofit lnSpcReduction="10000"/>
          </a:bodyPr>
          <a:lstStyle/>
          <a:p>
            <a:pPr eaLnBrk="1" fontAlgn="auto" hangingPunct="1">
              <a:defRPr/>
            </a:pPr>
            <a:endParaRPr lang="el-GR" dirty="0"/>
          </a:p>
          <a:p>
            <a:pPr eaLnBrk="1" fontAlgn="auto" hangingPunct="1">
              <a:defRPr/>
            </a:pPr>
            <a:endParaRPr lang="el-GR" dirty="0"/>
          </a:p>
          <a:p>
            <a:pPr eaLnBrk="1" fontAlgn="auto" hangingPunct="1">
              <a:defRPr/>
            </a:pPr>
            <a:endParaRPr lang="el-GR" dirty="0"/>
          </a:p>
          <a:p>
            <a:pPr algn="l" eaLnBrk="1" fontAlgn="auto" hangingPunct="1">
              <a:defRPr/>
            </a:pPr>
            <a:r>
              <a:rPr lang="en" dirty="0"/>
              <a:t>Creator: Gavriel Kolios</a:t>
            </a:r>
            <a:endParaRPr lang="el-GR" dirty="0" err="1"/>
          </a:p>
          <a:p>
            <a:pPr eaLnBrk="1" fontAlgn="auto" hangingPunct="1">
              <a:defRPr/>
            </a:pPr>
            <a:endParaRPr lang="el-GR" dirty="0"/>
          </a:p>
        </p:txBody>
      </p:sp>
      <p:sp>
        <p:nvSpPr>
          <p:cNvPr id="6148" name="Ορθογώνιο 3">
            <a:extLst>
              <a:ext uri="{FF2B5EF4-FFF2-40B4-BE49-F238E27FC236}">
                <a16:creationId xmlns:a16="http://schemas.microsoft.com/office/drawing/2014/main" xmlns="" id="{00F23C2E-F706-772E-3760-6AC84EDBE11E}"/>
              </a:ext>
            </a:extLst>
          </p:cNvPr>
          <p:cNvSpPr>
            <a:spLocks noChangeArrowheads="1"/>
          </p:cNvSpPr>
          <p:nvPr/>
        </p:nvSpPr>
        <p:spPr bwMode="auto">
          <a:xfrm>
            <a:off x="715448" y="900885"/>
            <a:ext cx="11255375" cy="923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 altLang="en-US">
                <a:solidFill>
                  <a:srgbClr val="1D6295"/>
                </a:solidFill>
                <a:latin typeface="Comic Sans MS" panose="030F0702030302020204" pitchFamily="66" charset="0"/>
                <a:cs typeface="Calibri" panose="020F0502020204030204" pitchFamily="34" charset="0"/>
              </a:rPr>
              <a:t>ERASMUS +</a:t>
            </a:r>
          </a:p>
          <a:p>
            <a:pPr algn="ctr" eaLnBrk="1" hangingPunct="1"/>
            <a:r>
              <a:rPr lang="en" altLang="en-US">
                <a:solidFill>
                  <a:srgbClr val="1D6295"/>
                </a:solidFill>
                <a:latin typeface="Comic Sans MS" panose="030F0702030302020204" pitchFamily="66" charset="0"/>
                <a:cs typeface="Calibri" panose="020F0502020204030204" pitchFamily="34" charset="0"/>
              </a:rPr>
              <a:t>2021-1-EL01-KA220-SCH-000027823</a:t>
            </a:r>
            <a:endParaRPr lang="en-US" altLang="en-US">
              <a:solidFill>
                <a:srgbClr val="1D6295"/>
              </a:solidFill>
              <a:latin typeface="Comic Sans MS" panose="030F0702030302020204" pitchFamily="66" charset="0"/>
              <a:cs typeface="Calibri" panose="020F0502020204030204" pitchFamily="34" charset="0"/>
            </a:endParaRPr>
          </a:p>
          <a:p>
            <a:pPr algn="ctr" eaLnBrk="1" hangingPunct="1"/>
            <a:r>
              <a:rPr lang="en" altLang="en-US">
                <a:solidFill>
                  <a:srgbClr val="1D6295"/>
                </a:solidFill>
                <a:latin typeface="Comic Sans MS" panose="030F0702030302020204" pitchFamily="66" charset="0"/>
                <a:ea typeface="Calibri" panose="020F0502020204030204" pitchFamily="34" charset="0"/>
                <a:cs typeface="Times New Roman" panose="02020603050405020304" pitchFamily="18" charset="0"/>
              </a:rPr>
              <a:t> </a:t>
            </a:r>
            <a:r>
              <a:rPr lang="en" altLang="en-US">
                <a:solidFill>
                  <a:srgbClr val="1D6295"/>
                </a:solidFill>
                <a:latin typeface="Comic Sans MS" panose="030F0702030302020204" pitchFamily="66" charset="0"/>
                <a:cs typeface="Calibri" panose="020F0502020204030204" pitchFamily="34" charset="0"/>
              </a:rPr>
              <a:t>« STEAM &amp; Digital Skills : Searching for the new Leonardos »</a:t>
            </a:r>
            <a:endParaRPr lang="el-GR" altLang="en-US">
              <a:solidFill>
                <a:srgbClr val="1D6295"/>
              </a:solidFill>
              <a:latin typeface="Comic Sans MS" panose="030F0702030302020204" pitchFamily="66" charset="0"/>
              <a:cs typeface="Times New Roman" panose="02020603050405020304" pitchFamily="18" charset="0"/>
            </a:endParaRPr>
          </a:p>
        </p:txBody>
      </p:sp>
      <p:pic>
        <p:nvPicPr>
          <p:cNvPr id="6149" name="Εικόνα 4">
            <a:extLst>
              <a:ext uri="{FF2B5EF4-FFF2-40B4-BE49-F238E27FC236}">
                <a16:creationId xmlns:a16="http://schemas.microsoft.com/office/drawing/2014/main" xmlns="" id="{80B24785-69B0-C7BE-3F60-3294CEC945EE}"/>
              </a:ext>
            </a:extLst>
          </p:cNvPr>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9948863" y="179388"/>
            <a:ext cx="1462087" cy="1422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150" name="Εικόνα 5">
            <a:extLst>
              <a:ext uri="{FF2B5EF4-FFF2-40B4-BE49-F238E27FC236}">
                <a16:creationId xmlns:a16="http://schemas.microsoft.com/office/drawing/2014/main" xmlns="" id="{4121C9ED-A40D-DC75-F74D-6C382FE69511}"/>
              </a:ext>
            </a:extLst>
          </p:cNvPr>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1144969" y="1103791"/>
            <a:ext cx="1811337" cy="27098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151" name="Εικόνα 6">
            <a:extLst>
              <a:ext uri="{FF2B5EF4-FFF2-40B4-BE49-F238E27FC236}">
                <a16:creationId xmlns:a16="http://schemas.microsoft.com/office/drawing/2014/main" xmlns="" id="{1F755E17-79A0-6E08-3BEB-5F1C158239B6}"/>
              </a:ext>
            </a:extLst>
          </p:cNvPr>
          <p:cNvPicPr>
            <a:picLocks noChangeAspect="1"/>
          </p:cNvPicPr>
          <p:nvPr/>
        </p:nvPicPr>
        <p:blipFill>
          <a:blip r:embed="rId4">
            <a:extLst>
              <a:ext uri="{28A0092B-C50C-407E-A947-70E740481C1C}">
                <a14:useLocalDpi xmlns:a14="http://schemas.microsoft.com/office/drawing/2010/main" xmlns="" val="0"/>
              </a:ext>
            </a:extLst>
          </a:blip>
          <a:srcRect/>
          <a:stretch>
            <a:fillRect/>
          </a:stretch>
        </p:blipFill>
        <p:spPr bwMode="auto">
          <a:xfrm>
            <a:off x="8302625" y="4302125"/>
            <a:ext cx="2752725" cy="1392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Ορθογώνιο"/>
          <p:cNvSpPr/>
          <p:nvPr/>
        </p:nvSpPr>
        <p:spPr>
          <a:xfrm>
            <a:off x="1135116" y="391622"/>
            <a:ext cx="9406759" cy="1754326"/>
          </a:xfrm>
          <a:prstGeom prst="rect">
            <a:avLst/>
          </a:prstGeom>
        </p:spPr>
        <p:txBody>
          <a:bodyPr wrap="square">
            <a:spAutoFit/>
          </a:bodyPr>
          <a:lstStyle/>
          <a:p>
            <a:r>
              <a:rPr lang="en-US" dirty="0" smtClean="0"/>
              <a:t>Space and the solar system is an exciting topic for students, as it gives them the impetus to discover the world around them. Through learning about our solar system and its planets, students can understand our place in the world, be inspired by its grandeur, and dream about what this vast world may hold for us. Students will learn about the planets and their orbits around the sun, develop their curiosity, study constellations and build creative solar systems.</a:t>
            </a:r>
            <a:endParaRPr lang="el-GR" dirty="0"/>
          </a:p>
        </p:txBody>
      </p:sp>
      <p:sp>
        <p:nvSpPr>
          <p:cNvPr id="5" name="4 - Ορθογώνιο"/>
          <p:cNvSpPr/>
          <p:nvPr/>
        </p:nvSpPr>
        <p:spPr>
          <a:xfrm>
            <a:off x="1198178" y="2347224"/>
            <a:ext cx="8860221" cy="646331"/>
          </a:xfrm>
          <a:prstGeom prst="rect">
            <a:avLst/>
          </a:prstGeom>
        </p:spPr>
        <p:txBody>
          <a:bodyPr wrap="square">
            <a:spAutoFit/>
          </a:bodyPr>
          <a:lstStyle/>
          <a:p>
            <a:r>
              <a:rPr lang="en-US" dirty="0" smtClean="0"/>
              <a:t>Space or outer space is the vast space in which all celestial bodies move and lies outside the Earth's surface and atmosphere.</a:t>
            </a:r>
            <a:endParaRPr lang="el-GR" dirty="0"/>
          </a:p>
        </p:txBody>
      </p:sp>
      <p:sp>
        <p:nvSpPr>
          <p:cNvPr id="7" name="6 - Ορθογώνιο"/>
          <p:cNvSpPr/>
          <p:nvPr/>
        </p:nvSpPr>
        <p:spPr>
          <a:xfrm>
            <a:off x="1261241" y="4611865"/>
            <a:ext cx="9312166" cy="1200329"/>
          </a:xfrm>
          <a:prstGeom prst="rect">
            <a:avLst/>
          </a:prstGeom>
        </p:spPr>
        <p:txBody>
          <a:bodyPr wrap="square">
            <a:spAutoFit/>
          </a:bodyPr>
          <a:lstStyle/>
          <a:p>
            <a:r>
              <a:rPr lang="en-US" dirty="0" smtClean="0"/>
              <a:t>Planets are large stellar bodies that move in orbits around the </a:t>
            </a:r>
            <a:r>
              <a:rPr lang="en-US" dirty="0" err="1" smtClean="0"/>
              <a:t>Sun.Their</a:t>
            </a:r>
            <a:r>
              <a:rPr lang="en-US" dirty="0" smtClean="0"/>
              <a:t> name comes from the ancient Greek "planets stars" meaning wandering stars. Our solar system includes 8 planetary bodies. Each has its own special characteristics of size, atmosphere, composition, temperature.</a:t>
            </a:r>
            <a:endParaRPr lang="el-GR" dirty="0"/>
          </a:p>
        </p:txBody>
      </p:sp>
      <p:sp>
        <p:nvSpPr>
          <p:cNvPr id="8" name="7 - Ορθογώνιο"/>
          <p:cNvSpPr/>
          <p:nvPr/>
        </p:nvSpPr>
        <p:spPr>
          <a:xfrm>
            <a:off x="1208690" y="3335197"/>
            <a:ext cx="6096000" cy="923330"/>
          </a:xfrm>
          <a:prstGeom prst="rect">
            <a:avLst/>
          </a:prstGeom>
        </p:spPr>
        <p:txBody>
          <a:bodyPr>
            <a:spAutoFit/>
          </a:bodyPr>
          <a:lstStyle/>
          <a:p>
            <a:r>
              <a:rPr lang="en-US" dirty="0" smtClean="0"/>
              <a:t>Our solar system consists of the Sun (star) and all the celestial bodies (planets, dwarf planets, comets, asteroids) that revolve around it.</a:t>
            </a:r>
            <a:endParaRPr lang="el-GR" dirty="0"/>
          </a:p>
        </p:txBody>
      </p:sp>
      <p:pic>
        <p:nvPicPr>
          <p:cNvPr id="9" name="Graphic 10" descr="Rocket with solid fill">
            <a:extLst>
              <a:ext uri="{FF2B5EF4-FFF2-40B4-BE49-F238E27FC236}">
                <a16:creationId xmlns="" xmlns:a16="http://schemas.microsoft.com/office/drawing/2014/main" id="{99907B2A-56BA-3F2D-12B2-ABE285726562}"/>
              </a:ext>
            </a:extLst>
          </p:cNvPr>
          <p:cNvPicPr>
            <a:picLocks noChangeAspect="1"/>
          </p:cNvPicPr>
          <p:nvPr/>
        </p:nvPicPr>
        <p:blipFill>
          <a:blip r:embed="rId2" cstate="print">
            <a:extLst>
              <a:ext uri="{96DAC541-7B7A-43D3-8B79-37D633B846F1}">
                <asvg:svgBlip xmlns="" xmlns:asvg="http://schemas.microsoft.com/office/drawing/2016/SVG/main" r:embed="rId6"/>
              </a:ext>
            </a:extLst>
          </a:blip>
          <a:stretch>
            <a:fillRect/>
          </a:stretch>
        </p:blipFill>
        <p:spPr>
          <a:xfrm>
            <a:off x="760499" y="451944"/>
            <a:ext cx="402772" cy="435429"/>
          </a:xfrm>
          <a:prstGeom prst="rect">
            <a:avLst/>
          </a:prstGeom>
        </p:spPr>
      </p:pic>
      <p:pic>
        <p:nvPicPr>
          <p:cNvPr id="10" name="Graphic 10" descr="Rocket with solid fill">
            <a:extLst>
              <a:ext uri="{FF2B5EF4-FFF2-40B4-BE49-F238E27FC236}">
                <a16:creationId xmlns="" xmlns:a16="http://schemas.microsoft.com/office/drawing/2014/main" id="{99907B2A-56BA-3F2D-12B2-ABE285726562}"/>
              </a:ext>
            </a:extLst>
          </p:cNvPr>
          <p:cNvPicPr>
            <a:picLocks noChangeAspect="1"/>
          </p:cNvPicPr>
          <p:nvPr/>
        </p:nvPicPr>
        <p:blipFill>
          <a:blip r:embed="rId2" cstate="print">
            <a:extLst>
              <a:ext uri="{96DAC541-7B7A-43D3-8B79-37D633B846F1}">
                <asvg:svgBlip xmlns="" xmlns:asvg="http://schemas.microsoft.com/office/drawing/2016/SVG/main" r:embed="rId6"/>
              </a:ext>
            </a:extLst>
          </a:blip>
          <a:stretch>
            <a:fillRect/>
          </a:stretch>
        </p:blipFill>
        <p:spPr>
          <a:xfrm>
            <a:off x="792029" y="2480441"/>
            <a:ext cx="402772" cy="435429"/>
          </a:xfrm>
          <a:prstGeom prst="rect">
            <a:avLst/>
          </a:prstGeom>
        </p:spPr>
      </p:pic>
      <p:pic>
        <p:nvPicPr>
          <p:cNvPr id="11" name="Graphic 10" descr="Rocket with solid fill">
            <a:extLst>
              <a:ext uri="{FF2B5EF4-FFF2-40B4-BE49-F238E27FC236}">
                <a16:creationId xmlns="" xmlns:a16="http://schemas.microsoft.com/office/drawing/2014/main" id="{99907B2A-56BA-3F2D-12B2-ABE285726562}"/>
              </a:ext>
            </a:extLst>
          </p:cNvPr>
          <p:cNvPicPr>
            <a:picLocks noChangeAspect="1"/>
          </p:cNvPicPr>
          <p:nvPr/>
        </p:nvPicPr>
        <p:blipFill>
          <a:blip r:embed="rId2" cstate="print">
            <a:extLst>
              <a:ext uri="{96DAC541-7B7A-43D3-8B79-37D633B846F1}">
                <asvg:svgBlip xmlns="" xmlns:asvg="http://schemas.microsoft.com/office/drawing/2016/SVG/main" r:embed="rId6"/>
              </a:ext>
            </a:extLst>
          </a:blip>
          <a:stretch>
            <a:fillRect/>
          </a:stretch>
        </p:blipFill>
        <p:spPr>
          <a:xfrm>
            <a:off x="792030" y="3468413"/>
            <a:ext cx="402772" cy="435429"/>
          </a:xfrm>
          <a:prstGeom prst="rect">
            <a:avLst/>
          </a:prstGeom>
        </p:spPr>
      </p:pic>
      <p:pic>
        <p:nvPicPr>
          <p:cNvPr id="12" name="Graphic 10" descr="Rocket with solid fill">
            <a:extLst>
              <a:ext uri="{FF2B5EF4-FFF2-40B4-BE49-F238E27FC236}">
                <a16:creationId xmlns="" xmlns:a16="http://schemas.microsoft.com/office/drawing/2014/main" id="{99907B2A-56BA-3F2D-12B2-ABE285726562}"/>
              </a:ext>
            </a:extLst>
          </p:cNvPr>
          <p:cNvPicPr>
            <a:picLocks noChangeAspect="1"/>
          </p:cNvPicPr>
          <p:nvPr/>
        </p:nvPicPr>
        <p:blipFill>
          <a:blip r:embed="rId2" cstate="print">
            <a:extLst>
              <a:ext uri="{96DAC541-7B7A-43D3-8B79-37D633B846F1}">
                <asvg:svgBlip xmlns="" xmlns:asvg="http://schemas.microsoft.com/office/drawing/2016/SVG/main" r:embed="rId6"/>
              </a:ext>
            </a:extLst>
          </a:blip>
          <a:stretch>
            <a:fillRect/>
          </a:stretch>
        </p:blipFill>
        <p:spPr>
          <a:xfrm>
            <a:off x="823561" y="4729655"/>
            <a:ext cx="402772" cy="435429"/>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Τίτλος"/>
          <p:cNvSpPr>
            <a:spLocks noGrp="1"/>
          </p:cNvSpPr>
          <p:nvPr>
            <p:ph type="title"/>
          </p:nvPr>
        </p:nvSpPr>
        <p:spPr>
          <a:xfrm>
            <a:off x="1371600" y="685800"/>
            <a:ext cx="9601200" cy="722586"/>
          </a:xfrm>
        </p:spPr>
        <p:txBody>
          <a:bodyPr/>
          <a:lstStyle/>
          <a:p>
            <a:r>
              <a:rPr lang="en-US" dirty="0" smtClean="0"/>
              <a:t>PLANETS AND GREEK MYTHOLOGY</a:t>
            </a:r>
            <a:endParaRPr lang="el-GR" dirty="0"/>
          </a:p>
        </p:txBody>
      </p:sp>
      <p:sp>
        <p:nvSpPr>
          <p:cNvPr id="5" name="4 - Ορθογώνιο"/>
          <p:cNvSpPr/>
          <p:nvPr/>
        </p:nvSpPr>
        <p:spPr>
          <a:xfrm>
            <a:off x="1418897" y="1558948"/>
            <a:ext cx="6096000" cy="923330"/>
          </a:xfrm>
          <a:prstGeom prst="rect">
            <a:avLst/>
          </a:prstGeom>
        </p:spPr>
        <p:txBody>
          <a:bodyPr>
            <a:spAutoFit/>
          </a:bodyPr>
          <a:lstStyle/>
          <a:p>
            <a:r>
              <a:rPr lang="en-US" dirty="0" smtClean="0"/>
              <a:t>Certain planets being visible to the naked eye attracted the interest of the ancient Greeks as well as other peoples (Babylonians, Egyptians, Chinese).</a:t>
            </a:r>
            <a:endParaRPr lang="el-GR" dirty="0"/>
          </a:p>
        </p:txBody>
      </p:sp>
      <p:sp>
        <p:nvSpPr>
          <p:cNvPr id="6" name="5 - Ορθογώνιο"/>
          <p:cNvSpPr/>
          <p:nvPr/>
        </p:nvSpPr>
        <p:spPr>
          <a:xfrm>
            <a:off x="1408387" y="2632870"/>
            <a:ext cx="6096000" cy="646331"/>
          </a:xfrm>
          <a:prstGeom prst="rect">
            <a:avLst/>
          </a:prstGeom>
        </p:spPr>
        <p:txBody>
          <a:bodyPr>
            <a:spAutoFit/>
          </a:bodyPr>
          <a:lstStyle/>
          <a:p>
            <a:r>
              <a:rPr lang="en-US" dirty="0" smtClean="0"/>
              <a:t>Most discoveries of planets and celestial bodies were made by ancient Greeks.</a:t>
            </a:r>
            <a:endParaRPr lang="el-GR" dirty="0"/>
          </a:p>
        </p:txBody>
      </p:sp>
      <p:sp>
        <p:nvSpPr>
          <p:cNvPr id="7" name="6 - Ορθογώνιο"/>
          <p:cNvSpPr/>
          <p:nvPr/>
        </p:nvSpPr>
        <p:spPr>
          <a:xfrm>
            <a:off x="1502980" y="3557780"/>
            <a:ext cx="6096000" cy="646331"/>
          </a:xfrm>
          <a:prstGeom prst="rect">
            <a:avLst/>
          </a:prstGeom>
        </p:spPr>
        <p:txBody>
          <a:bodyPr>
            <a:spAutoFit/>
          </a:bodyPr>
          <a:lstStyle/>
          <a:p>
            <a:r>
              <a:rPr lang="en-US" dirty="0" smtClean="0"/>
              <a:t>These observations and their preoccupation with the heavenly bodies founded the science of astronomy.</a:t>
            </a:r>
            <a:endParaRPr lang="el-GR" dirty="0"/>
          </a:p>
        </p:txBody>
      </p:sp>
      <p:sp>
        <p:nvSpPr>
          <p:cNvPr id="8" name="7 - Ορθογώνιο"/>
          <p:cNvSpPr/>
          <p:nvPr/>
        </p:nvSpPr>
        <p:spPr>
          <a:xfrm>
            <a:off x="1555532" y="4230443"/>
            <a:ext cx="6096000" cy="646331"/>
          </a:xfrm>
          <a:prstGeom prst="rect">
            <a:avLst/>
          </a:prstGeom>
        </p:spPr>
        <p:txBody>
          <a:bodyPr>
            <a:spAutoFit/>
          </a:bodyPr>
          <a:lstStyle/>
          <a:p>
            <a:r>
              <a:rPr lang="en-US" dirty="0" smtClean="0"/>
              <a:t>This is also the reason why the names of the planets are associated with Greek mythology.</a:t>
            </a:r>
            <a:endParaRPr lang="el-GR" dirty="0"/>
          </a:p>
        </p:txBody>
      </p:sp>
      <p:sp>
        <p:nvSpPr>
          <p:cNvPr id="9" name="8 - Ορθογώνιο"/>
          <p:cNvSpPr/>
          <p:nvPr/>
        </p:nvSpPr>
        <p:spPr>
          <a:xfrm>
            <a:off x="1587062" y="4903977"/>
            <a:ext cx="6096000" cy="1754326"/>
          </a:xfrm>
          <a:prstGeom prst="rect">
            <a:avLst/>
          </a:prstGeom>
        </p:spPr>
        <p:txBody>
          <a:bodyPr>
            <a:spAutoFit/>
          </a:bodyPr>
          <a:lstStyle/>
          <a:p>
            <a:r>
              <a:rPr lang="en-US" dirty="0" smtClean="0"/>
              <a:t>Mercury: They noticed that he moves very fast like the winged </a:t>
            </a:r>
            <a:r>
              <a:rPr lang="en-US" dirty="0" err="1" smtClean="0"/>
              <a:t>god.Venus</a:t>
            </a:r>
            <a:r>
              <a:rPr lang="en-US" dirty="0" smtClean="0"/>
              <a:t>: Shining planet as well as the goddess of </a:t>
            </a:r>
            <a:r>
              <a:rPr lang="en-US" dirty="0" err="1" smtClean="0"/>
              <a:t>beauty.Jupiter</a:t>
            </a:r>
            <a:r>
              <a:rPr lang="en-US" dirty="0" smtClean="0"/>
              <a:t>: As the largest </a:t>
            </a:r>
            <a:r>
              <a:rPr lang="en-US" dirty="0" err="1" smtClean="0"/>
              <a:t>planet.Ares</a:t>
            </a:r>
            <a:r>
              <a:rPr lang="en-US" dirty="0" smtClean="0"/>
              <a:t>: Its red color symbolized the blood that was shed in </a:t>
            </a:r>
            <a:r>
              <a:rPr lang="en-US" dirty="0" err="1" smtClean="0"/>
              <a:t>wars.Saturn</a:t>
            </a:r>
            <a:r>
              <a:rPr lang="en-US" dirty="0" smtClean="0"/>
              <a:t>: He moves slowly, he was a Titan god of time and his name is related to time.</a:t>
            </a:r>
            <a:endParaRPr lang="el-GR" dirty="0"/>
          </a:p>
        </p:txBody>
      </p:sp>
      <p:pic>
        <p:nvPicPr>
          <p:cNvPr id="10" name="Graphic 15" descr="Outer Space Landscape with solid fill">
            <a:extLst>
              <a:ext uri="{FF2B5EF4-FFF2-40B4-BE49-F238E27FC236}">
                <a16:creationId xmlns="" xmlns:a16="http://schemas.microsoft.com/office/drawing/2014/main" id="{DF5C387A-D04C-4D94-67A9-8152E2357144}"/>
              </a:ext>
            </a:extLst>
          </p:cNvPr>
          <p:cNvPicPr>
            <a:picLocks noChangeAspect="1"/>
          </p:cNvPicPr>
          <p:nvPr/>
        </p:nvPicPr>
        <p:blipFill>
          <a:blip r:embed="rId2" cstate="print">
            <a:extLst>
              <a:ext uri="{96DAC541-7B7A-43D3-8B79-37D633B846F1}">
                <asvg:svgBlip xmlns="" xmlns:asvg="http://schemas.microsoft.com/office/drawing/2016/SVG/main" r:embed="rId9"/>
              </a:ext>
            </a:extLst>
          </a:blip>
          <a:stretch>
            <a:fillRect/>
          </a:stretch>
        </p:blipFill>
        <p:spPr>
          <a:xfrm>
            <a:off x="789402" y="1725948"/>
            <a:ext cx="718458" cy="674915"/>
          </a:xfrm>
          <a:prstGeom prst="rect">
            <a:avLst/>
          </a:prstGeom>
        </p:spPr>
      </p:pic>
      <p:pic>
        <p:nvPicPr>
          <p:cNvPr id="11" name="Graphic 14" descr="Telescope with solid fill">
            <a:extLst>
              <a:ext uri="{FF2B5EF4-FFF2-40B4-BE49-F238E27FC236}">
                <a16:creationId xmlns="" xmlns:a16="http://schemas.microsoft.com/office/drawing/2014/main" id="{3A218F7C-4810-560D-FE86-CB952DB386E2}"/>
              </a:ext>
            </a:extLst>
          </p:cNvPr>
          <p:cNvPicPr>
            <a:picLocks noChangeAspect="1"/>
          </p:cNvPicPr>
          <p:nvPr/>
        </p:nvPicPr>
        <p:blipFill>
          <a:blip r:embed="rId10" cstate="print">
            <a:extLst>
              <a:ext uri="{96DAC541-7B7A-43D3-8B79-37D633B846F1}">
                <asvg:svgBlip xmlns="" xmlns:asvg="http://schemas.microsoft.com/office/drawing/2016/SVG/main" r:embed="rId7"/>
              </a:ext>
            </a:extLst>
          </a:blip>
          <a:stretch>
            <a:fillRect/>
          </a:stretch>
        </p:blipFill>
        <p:spPr>
          <a:xfrm>
            <a:off x="726716" y="2637722"/>
            <a:ext cx="729343" cy="729343"/>
          </a:xfrm>
          <a:prstGeom prst="rect">
            <a:avLst/>
          </a:prstGeom>
        </p:spPr>
      </p:pic>
      <p:pic>
        <p:nvPicPr>
          <p:cNvPr id="12" name="Graphic 14" descr="Telescope with solid fill">
            <a:extLst>
              <a:ext uri="{FF2B5EF4-FFF2-40B4-BE49-F238E27FC236}">
                <a16:creationId xmlns="" xmlns:a16="http://schemas.microsoft.com/office/drawing/2014/main" id="{3A218F7C-4810-560D-FE86-CB952DB386E2}"/>
              </a:ext>
            </a:extLst>
          </p:cNvPr>
          <p:cNvPicPr>
            <a:picLocks noChangeAspect="1"/>
          </p:cNvPicPr>
          <p:nvPr/>
        </p:nvPicPr>
        <p:blipFill>
          <a:blip r:embed="rId10" cstate="print">
            <a:extLst>
              <a:ext uri="{96DAC541-7B7A-43D3-8B79-37D633B846F1}">
                <asvg:svgBlip xmlns="" xmlns:asvg="http://schemas.microsoft.com/office/drawing/2016/SVG/main" r:embed="rId7"/>
              </a:ext>
            </a:extLst>
          </a:blip>
          <a:stretch>
            <a:fillRect/>
          </a:stretch>
        </p:blipFill>
        <p:spPr>
          <a:xfrm>
            <a:off x="768758" y="3499570"/>
            <a:ext cx="729343" cy="729343"/>
          </a:xfrm>
          <a:prstGeom prst="rect">
            <a:avLst/>
          </a:prstGeom>
        </p:spPr>
      </p:pic>
      <p:pic>
        <p:nvPicPr>
          <p:cNvPr id="13" name="Graphic 17" descr="Solar system with solid fill">
            <a:extLst>
              <a:ext uri="{FF2B5EF4-FFF2-40B4-BE49-F238E27FC236}">
                <a16:creationId xmlns="" xmlns:a16="http://schemas.microsoft.com/office/drawing/2014/main" id="{0EDFEBD4-722E-078D-8FB1-249AE85C8936}"/>
              </a:ext>
            </a:extLst>
          </p:cNvPr>
          <p:cNvPicPr>
            <a:picLocks noChangeAspect="1"/>
          </p:cNvPicPr>
          <p:nvPr/>
        </p:nvPicPr>
        <p:blipFill>
          <a:blip r:embed="rId11" cstate="print">
            <a:extLst>
              <a:ext uri="{96DAC541-7B7A-43D3-8B79-37D633B846F1}">
                <asvg:svgBlip xmlns="" xmlns:asvg="http://schemas.microsoft.com/office/drawing/2016/SVG/main" r:embed="rId12"/>
              </a:ext>
            </a:extLst>
          </a:blip>
          <a:stretch>
            <a:fillRect/>
          </a:stretch>
        </p:blipFill>
        <p:spPr>
          <a:xfrm>
            <a:off x="870107" y="4221405"/>
            <a:ext cx="762000" cy="762000"/>
          </a:xfrm>
          <a:prstGeom prst="rect">
            <a:avLst/>
          </a:prstGeom>
        </p:spPr>
      </p:pic>
      <p:pic>
        <p:nvPicPr>
          <p:cNvPr id="14" name="Graphic 23" descr="Planet with solid fill">
            <a:extLst>
              <a:ext uri="{FF2B5EF4-FFF2-40B4-BE49-F238E27FC236}">
                <a16:creationId xmlns="" xmlns:a16="http://schemas.microsoft.com/office/drawing/2014/main" id="{A1481D77-4F09-2E35-9E5B-750271331374}"/>
              </a:ext>
            </a:extLst>
          </p:cNvPr>
          <p:cNvPicPr>
            <a:picLocks noChangeAspect="1"/>
          </p:cNvPicPr>
          <p:nvPr/>
        </p:nvPicPr>
        <p:blipFill>
          <a:blip r:embed="rId13" cstate="print">
            <a:extLst>
              <a:ext uri="{96DAC541-7B7A-43D3-8B79-37D633B846F1}">
                <asvg:svgBlip xmlns="" xmlns:asvg="http://schemas.microsoft.com/office/drawing/2016/SVG/main" r:embed="rId14"/>
              </a:ext>
            </a:extLst>
          </a:blip>
          <a:stretch>
            <a:fillRect/>
          </a:stretch>
        </p:blipFill>
        <p:spPr>
          <a:xfrm>
            <a:off x="783771" y="5170714"/>
            <a:ext cx="587829" cy="587829"/>
          </a:xfrm>
          <a:prstGeom prst="rect">
            <a:avLst/>
          </a:prstGeom>
        </p:spPr>
      </p:pic>
      <p:pic>
        <p:nvPicPr>
          <p:cNvPr id="15" name="Graphic 25" descr="Stars with solid fill">
            <a:extLst>
              <a:ext uri="{FF2B5EF4-FFF2-40B4-BE49-F238E27FC236}">
                <a16:creationId xmlns="" xmlns:a16="http://schemas.microsoft.com/office/drawing/2014/main" id="{A8E03628-8C57-84A5-8350-071917797989}"/>
              </a:ext>
            </a:extLst>
          </p:cNvPr>
          <p:cNvPicPr>
            <a:picLocks noChangeAspect="1"/>
          </p:cNvPicPr>
          <p:nvPr/>
        </p:nvPicPr>
        <p:blipFill>
          <a:blip r:embed="rId15" cstate="print">
            <a:extLst>
              <a:ext uri="{96DAC541-7B7A-43D3-8B79-37D633B846F1}">
                <asvg:svgBlip xmlns="" xmlns:asvg="http://schemas.microsoft.com/office/drawing/2016/SVG/main" r:embed="rId16"/>
              </a:ext>
            </a:extLst>
          </a:blip>
          <a:stretch>
            <a:fillRect/>
          </a:stretch>
        </p:blipFill>
        <p:spPr>
          <a:xfrm>
            <a:off x="783772" y="5987142"/>
            <a:ext cx="794658" cy="794658"/>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Τίτλος 1">
            <a:extLst>
              <a:ext uri="{FF2B5EF4-FFF2-40B4-BE49-F238E27FC236}">
                <a16:creationId xmlns:a16="http://schemas.microsoft.com/office/drawing/2014/main" xmlns="" id="{1A0820D0-9A26-4D34-933F-F51FBD3584EA}"/>
              </a:ext>
            </a:extLst>
          </p:cNvPr>
          <p:cNvSpPr>
            <a:spLocks noGrp="1"/>
          </p:cNvSpPr>
          <p:nvPr>
            <p:ph type="title"/>
          </p:nvPr>
        </p:nvSpPr>
        <p:spPr>
          <a:xfrm>
            <a:off x="2315709" y="390299"/>
            <a:ext cx="5886450" cy="728662"/>
          </a:xfrm>
        </p:spPr>
        <p:txBody>
          <a:bodyPr/>
          <a:lstStyle/>
          <a:p>
            <a:pPr eaLnBrk="1" hangingPunct="1"/>
            <a:r>
              <a:rPr lang="en-US" altLang="en-US" dirty="0" smtClean="0"/>
              <a:t>Planets</a:t>
            </a:r>
            <a:r>
              <a:rPr lang="en" altLang="en-US" dirty="0" smtClean="0"/>
              <a:t> in orbit</a:t>
            </a:r>
            <a:endParaRPr lang="en" altLang="en-US" dirty="0"/>
          </a:p>
        </p:txBody>
      </p:sp>
      <p:pic>
        <p:nvPicPr>
          <p:cNvPr id="9219" name="Εικόνα 3">
            <a:extLst>
              <a:ext uri="{FF2B5EF4-FFF2-40B4-BE49-F238E27FC236}">
                <a16:creationId xmlns:a16="http://schemas.microsoft.com/office/drawing/2014/main" xmlns="" id="{B2C6C1B9-52D0-1FE5-A255-52FC2FAF5E84}"/>
              </a:ext>
            </a:extLst>
          </p:cNvPr>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9888538" y="1971675"/>
            <a:ext cx="1811337" cy="2552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220" name="Εικόνα 4">
            <a:extLst>
              <a:ext uri="{FF2B5EF4-FFF2-40B4-BE49-F238E27FC236}">
                <a16:creationId xmlns:a16="http://schemas.microsoft.com/office/drawing/2014/main" xmlns="" id="{CB3E8EDE-DA51-B30B-061E-19B2A7BDA689}"/>
              </a:ext>
            </a:extLst>
          </p:cNvPr>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10063163" y="579438"/>
            <a:ext cx="1462087" cy="1244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221" name="Θέση περιεχομένου 5">
            <a:extLst>
              <a:ext uri="{FF2B5EF4-FFF2-40B4-BE49-F238E27FC236}">
                <a16:creationId xmlns:a16="http://schemas.microsoft.com/office/drawing/2014/main" xmlns="" id="{42B02D41-B9A2-973A-903E-B48C530BE819}"/>
              </a:ext>
            </a:extLst>
          </p:cNvPr>
          <p:cNvPicPr>
            <a:picLocks noGrp="1" noChangeAspect="1"/>
          </p:cNvPicPr>
          <p:nvPr>
            <p:ph idx="1"/>
          </p:nvPr>
        </p:nvPicPr>
        <p:blipFill>
          <a:blip r:embed="rId4">
            <a:extLst>
              <a:ext uri="{28A0092B-C50C-407E-A947-70E740481C1C}">
                <a14:useLocalDpi xmlns:a14="http://schemas.microsoft.com/office/drawing/2010/main" xmlns="" val="0"/>
              </a:ext>
            </a:extLst>
          </a:blip>
          <a:srcRect/>
          <a:stretch>
            <a:fillRect/>
          </a:stretch>
        </p:blipFill>
        <p:spPr>
          <a:xfrm>
            <a:off x="9302750" y="4930775"/>
            <a:ext cx="2752725" cy="1666875"/>
          </a:xfrm>
        </p:spPr>
      </p:pic>
      <p:pic>
        <p:nvPicPr>
          <p:cNvPr id="4" name="Picture 3" descr="A circle painted on a red and white surface&#10;&#10;Description automatically generated">
            <a:extLst>
              <a:ext uri="{FF2B5EF4-FFF2-40B4-BE49-F238E27FC236}">
                <a16:creationId xmlns:a16="http://schemas.microsoft.com/office/drawing/2014/main" xmlns="" id="{1B6C8437-29D7-1218-C7E9-B4D78EF1B434}"/>
              </a:ext>
            </a:extLst>
          </p:cNvPr>
          <p:cNvPicPr>
            <a:picLocks noChangeAspect="1"/>
          </p:cNvPicPr>
          <p:nvPr/>
        </p:nvPicPr>
        <p:blipFill>
          <a:blip r:embed="rId5" cstate="print"/>
          <a:stretch>
            <a:fillRect/>
          </a:stretch>
        </p:blipFill>
        <p:spPr>
          <a:xfrm>
            <a:off x="3700322" y="1194867"/>
            <a:ext cx="2695859" cy="4977651"/>
          </a:xfrm>
          <a:prstGeom prst="rect">
            <a:avLst/>
          </a:prstGeom>
        </p:spPr>
      </p:pic>
      <p:pic>
        <p:nvPicPr>
          <p:cNvPr id="6" name="Picture 5" descr="A group of people sitting around a table with a drawing on paper&#10;&#10;Description automatically generated">
            <a:extLst>
              <a:ext uri="{FF2B5EF4-FFF2-40B4-BE49-F238E27FC236}">
                <a16:creationId xmlns:a16="http://schemas.microsoft.com/office/drawing/2014/main" xmlns="" id="{26AC4140-EC6F-9A81-DCD7-221F18664AB0}"/>
              </a:ext>
            </a:extLst>
          </p:cNvPr>
          <p:cNvPicPr>
            <a:picLocks noChangeAspect="1"/>
          </p:cNvPicPr>
          <p:nvPr/>
        </p:nvPicPr>
        <p:blipFill>
          <a:blip r:embed="rId6" cstate="print"/>
          <a:stretch>
            <a:fillRect/>
          </a:stretch>
        </p:blipFill>
        <p:spPr>
          <a:xfrm>
            <a:off x="789994" y="1197430"/>
            <a:ext cx="2774301" cy="4966445"/>
          </a:xfrm>
          <a:prstGeom prst="rect">
            <a:avLst/>
          </a:prstGeom>
        </p:spPr>
      </p:pic>
      <p:pic>
        <p:nvPicPr>
          <p:cNvPr id="8" name="Picture 7" descr="A group of people standing in a circle&#10;&#10;Description automatically generated">
            <a:extLst>
              <a:ext uri="{FF2B5EF4-FFF2-40B4-BE49-F238E27FC236}">
                <a16:creationId xmlns:a16="http://schemas.microsoft.com/office/drawing/2014/main" xmlns="" id="{A1D1D48E-DDB8-D9A5-3AFD-1E3E799384EE}"/>
              </a:ext>
            </a:extLst>
          </p:cNvPr>
          <p:cNvPicPr>
            <a:picLocks noChangeAspect="1"/>
          </p:cNvPicPr>
          <p:nvPr/>
        </p:nvPicPr>
        <p:blipFill>
          <a:blip r:embed="rId7" cstate="print"/>
          <a:stretch>
            <a:fillRect/>
          </a:stretch>
        </p:blipFill>
        <p:spPr>
          <a:xfrm>
            <a:off x="6539251" y="1201912"/>
            <a:ext cx="2763094" cy="4966446"/>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xmlns="" id="{FF4FB7FF-4904-7744-DF29-41BC3366BFDC}"/>
              </a:ext>
            </a:extLst>
          </p:cNvPr>
          <p:cNvSpPr>
            <a:spLocks noGrp="1"/>
          </p:cNvSpPr>
          <p:nvPr>
            <p:ph type="title"/>
          </p:nvPr>
        </p:nvSpPr>
        <p:spPr>
          <a:xfrm>
            <a:off x="2279650" y="579438"/>
            <a:ext cx="8761413" cy="728662"/>
          </a:xfrm>
        </p:spPr>
        <p:txBody>
          <a:bodyPr rtlCol="0">
            <a:normAutofit fontScale="90000"/>
          </a:bodyPr>
          <a:lstStyle/>
          <a:p>
            <a:pPr eaLnBrk="1" fontAlgn="auto" hangingPunct="1">
              <a:spcAft>
                <a:spcPts val="0"/>
              </a:spcAft>
              <a:defRPr/>
            </a:pPr>
            <a:r>
              <a:rPr lang="en" dirty="0"/>
              <a:t> </a:t>
            </a:r>
            <a:r>
              <a:rPr lang="el-GR" dirty="0"/>
              <a:t/>
            </a:r>
            <a:br>
              <a:rPr lang="el-GR" dirty="0"/>
            </a:br>
            <a:endParaRPr lang="el-GR" dirty="0"/>
          </a:p>
        </p:txBody>
      </p:sp>
      <p:pic>
        <p:nvPicPr>
          <p:cNvPr id="10243" name="Εικόνα 3">
            <a:extLst>
              <a:ext uri="{FF2B5EF4-FFF2-40B4-BE49-F238E27FC236}">
                <a16:creationId xmlns:a16="http://schemas.microsoft.com/office/drawing/2014/main" xmlns="" id="{98CA83CA-2F4C-7BB4-355C-1616BBFA43B6}"/>
              </a:ext>
            </a:extLst>
          </p:cNvPr>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9888538" y="1982788"/>
            <a:ext cx="1811337" cy="2600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244" name="Εικόνα 4">
            <a:extLst>
              <a:ext uri="{FF2B5EF4-FFF2-40B4-BE49-F238E27FC236}">
                <a16:creationId xmlns:a16="http://schemas.microsoft.com/office/drawing/2014/main" xmlns="" id="{A2DD5540-7ED2-AE4E-189C-F10411C9AF4B}"/>
              </a:ext>
            </a:extLst>
          </p:cNvPr>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10063163" y="579438"/>
            <a:ext cx="1462087" cy="1244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245" name="Θέση περιεχομένου 5">
            <a:extLst>
              <a:ext uri="{FF2B5EF4-FFF2-40B4-BE49-F238E27FC236}">
                <a16:creationId xmlns:a16="http://schemas.microsoft.com/office/drawing/2014/main" xmlns="" id="{FF7332C3-F9BE-2CA0-EEA7-FF59E8B12462}"/>
              </a:ext>
            </a:extLst>
          </p:cNvPr>
          <p:cNvPicPr>
            <a:picLocks noGrp="1" noChangeAspect="1"/>
          </p:cNvPicPr>
          <p:nvPr>
            <p:ph idx="1"/>
          </p:nvPr>
        </p:nvPicPr>
        <p:blipFill>
          <a:blip r:embed="rId4">
            <a:extLst>
              <a:ext uri="{28A0092B-C50C-407E-A947-70E740481C1C}">
                <a14:useLocalDpi xmlns:a14="http://schemas.microsoft.com/office/drawing/2010/main" xmlns="" val="0"/>
              </a:ext>
            </a:extLst>
          </a:blip>
          <a:srcRect/>
          <a:stretch>
            <a:fillRect/>
          </a:stretch>
        </p:blipFill>
        <p:spPr>
          <a:xfrm>
            <a:off x="9264650" y="5049838"/>
            <a:ext cx="2752725" cy="1666875"/>
          </a:xfrm>
        </p:spPr>
      </p:pic>
      <p:pic>
        <p:nvPicPr>
          <p:cNvPr id="8" name="Picture 7" descr="A cardboard boxes on a table&#10;&#10;Description automatically generated">
            <a:extLst>
              <a:ext uri="{FF2B5EF4-FFF2-40B4-BE49-F238E27FC236}">
                <a16:creationId xmlns:a16="http://schemas.microsoft.com/office/drawing/2014/main" xmlns="" id="{6C4CE994-7D3E-B7B7-9A49-AF33633DD0F0}"/>
              </a:ext>
            </a:extLst>
          </p:cNvPr>
          <p:cNvPicPr>
            <a:picLocks noChangeAspect="1"/>
          </p:cNvPicPr>
          <p:nvPr/>
        </p:nvPicPr>
        <p:blipFill>
          <a:blip r:embed="rId5" cstate="print"/>
          <a:stretch>
            <a:fillRect/>
          </a:stretch>
        </p:blipFill>
        <p:spPr>
          <a:xfrm>
            <a:off x="902052" y="1073523"/>
            <a:ext cx="2281240" cy="2702860"/>
          </a:xfrm>
          <a:prstGeom prst="rect">
            <a:avLst/>
          </a:prstGeom>
        </p:spPr>
      </p:pic>
      <p:pic>
        <p:nvPicPr>
          <p:cNvPr id="9" name="Picture 8" descr="A box on a table&#10;&#10;Description automatically generated">
            <a:extLst>
              <a:ext uri="{FF2B5EF4-FFF2-40B4-BE49-F238E27FC236}">
                <a16:creationId xmlns:a16="http://schemas.microsoft.com/office/drawing/2014/main" xmlns="" id="{3CBBF691-218B-4B30-2DDD-BAF65D6DC118}"/>
              </a:ext>
            </a:extLst>
          </p:cNvPr>
          <p:cNvPicPr>
            <a:picLocks noChangeAspect="1"/>
          </p:cNvPicPr>
          <p:nvPr/>
        </p:nvPicPr>
        <p:blipFill>
          <a:blip r:embed="rId6" cstate="print"/>
          <a:stretch>
            <a:fillRect/>
          </a:stretch>
        </p:blipFill>
        <p:spPr>
          <a:xfrm>
            <a:off x="3683352" y="1073523"/>
            <a:ext cx="2236417" cy="2702859"/>
          </a:xfrm>
          <a:prstGeom prst="rect">
            <a:avLst/>
          </a:prstGeom>
        </p:spPr>
      </p:pic>
      <p:pic>
        <p:nvPicPr>
          <p:cNvPr id="10" name="Picture 9" descr="A box with pictures on it&#10;&#10;Description automatically generated">
            <a:extLst>
              <a:ext uri="{FF2B5EF4-FFF2-40B4-BE49-F238E27FC236}">
                <a16:creationId xmlns:a16="http://schemas.microsoft.com/office/drawing/2014/main" xmlns="" id="{51D67A2A-8380-F345-915B-C871D6D525E6}"/>
              </a:ext>
            </a:extLst>
          </p:cNvPr>
          <p:cNvPicPr>
            <a:picLocks noChangeAspect="1"/>
          </p:cNvPicPr>
          <p:nvPr/>
        </p:nvPicPr>
        <p:blipFill>
          <a:blip r:embed="rId7" cstate="print"/>
          <a:stretch>
            <a:fillRect/>
          </a:stretch>
        </p:blipFill>
        <p:spPr>
          <a:xfrm>
            <a:off x="3683672" y="3871792"/>
            <a:ext cx="2292448" cy="2837330"/>
          </a:xfrm>
          <a:prstGeom prst="rect">
            <a:avLst/>
          </a:prstGeom>
        </p:spPr>
      </p:pic>
      <p:sp>
        <p:nvSpPr>
          <p:cNvPr id="4" name="Τίτλος 1">
            <a:extLst>
              <a:ext uri="{FF2B5EF4-FFF2-40B4-BE49-F238E27FC236}">
                <a16:creationId xmlns:a16="http://schemas.microsoft.com/office/drawing/2014/main" xmlns="" id="{45DCF73F-8680-DF56-3B7C-420F08E66C45}"/>
              </a:ext>
            </a:extLst>
          </p:cNvPr>
          <p:cNvSpPr txBox="1">
            <a:spLocks/>
          </p:cNvSpPr>
          <p:nvPr/>
        </p:nvSpPr>
        <p:spPr bwMode="auto">
          <a:xfrm>
            <a:off x="2349327" y="211005"/>
            <a:ext cx="6794125" cy="7286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lnSpc>
                <a:spcPct val="89000"/>
              </a:lnSpc>
              <a:spcBef>
                <a:spcPct val="0"/>
              </a:spcBef>
              <a:spcAft>
                <a:spcPct val="0"/>
              </a:spcAft>
              <a:defRPr sz="4400" kern="1200">
                <a:solidFill>
                  <a:schemeClr val="tx2"/>
                </a:solidFill>
                <a:latin typeface="+mj-lt"/>
                <a:ea typeface="+mj-ea"/>
                <a:cs typeface="+mj-cs"/>
              </a:defRPr>
            </a:lvl1pPr>
            <a:lvl2pPr algn="l" rtl="0" eaLnBrk="0" fontAlgn="base" hangingPunct="0">
              <a:lnSpc>
                <a:spcPct val="89000"/>
              </a:lnSpc>
              <a:spcBef>
                <a:spcPct val="0"/>
              </a:spcBef>
              <a:spcAft>
                <a:spcPct val="0"/>
              </a:spcAft>
              <a:defRPr sz="4400">
                <a:solidFill>
                  <a:schemeClr val="tx2"/>
                </a:solidFill>
                <a:latin typeface="Franklin Gothic Book" pitchFamily="34" charset="0"/>
              </a:defRPr>
            </a:lvl2pPr>
            <a:lvl3pPr algn="l" rtl="0" eaLnBrk="0" fontAlgn="base" hangingPunct="0">
              <a:lnSpc>
                <a:spcPct val="89000"/>
              </a:lnSpc>
              <a:spcBef>
                <a:spcPct val="0"/>
              </a:spcBef>
              <a:spcAft>
                <a:spcPct val="0"/>
              </a:spcAft>
              <a:defRPr sz="4400">
                <a:solidFill>
                  <a:schemeClr val="tx2"/>
                </a:solidFill>
                <a:latin typeface="Franklin Gothic Book" pitchFamily="34" charset="0"/>
              </a:defRPr>
            </a:lvl3pPr>
            <a:lvl4pPr algn="l" rtl="0" eaLnBrk="0" fontAlgn="base" hangingPunct="0">
              <a:lnSpc>
                <a:spcPct val="89000"/>
              </a:lnSpc>
              <a:spcBef>
                <a:spcPct val="0"/>
              </a:spcBef>
              <a:spcAft>
                <a:spcPct val="0"/>
              </a:spcAft>
              <a:defRPr sz="4400">
                <a:solidFill>
                  <a:schemeClr val="tx2"/>
                </a:solidFill>
                <a:latin typeface="Franklin Gothic Book" pitchFamily="34" charset="0"/>
              </a:defRPr>
            </a:lvl4pPr>
            <a:lvl5pPr algn="l" rtl="0" eaLnBrk="0" fontAlgn="base" hangingPunct="0">
              <a:lnSpc>
                <a:spcPct val="89000"/>
              </a:lnSpc>
              <a:spcBef>
                <a:spcPct val="0"/>
              </a:spcBef>
              <a:spcAft>
                <a:spcPct val="0"/>
              </a:spcAft>
              <a:defRPr sz="4400">
                <a:solidFill>
                  <a:schemeClr val="tx2"/>
                </a:solidFill>
                <a:latin typeface="Franklin Gothic Book" pitchFamily="34" charset="0"/>
              </a:defRPr>
            </a:lvl5pPr>
            <a:lvl6pPr marL="457200" algn="l" rtl="0" fontAlgn="base">
              <a:lnSpc>
                <a:spcPct val="89000"/>
              </a:lnSpc>
              <a:spcBef>
                <a:spcPct val="0"/>
              </a:spcBef>
              <a:spcAft>
                <a:spcPct val="0"/>
              </a:spcAft>
              <a:defRPr sz="4400">
                <a:solidFill>
                  <a:schemeClr val="tx2"/>
                </a:solidFill>
                <a:latin typeface="Franklin Gothic Book" pitchFamily="34" charset="0"/>
              </a:defRPr>
            </a:lvl6pPr>
            <a:lvl7pPr marL="914400" algn="l" rtl="0" fontAlgn="base">
              <a:lnSpc>
                <a:spcPct val="89000"/>
              </a:lnSpc>
              <a:spcBef>
                <a:spcPct val="0"/>
              </a:spcBef>
              <a:spcAft>
                <a:spcPct val="0"/>
              </a:spcAft>
              <a:defRPr sz="4400">
                <a:solidFill>
                  <a:schemeClr val="tx2"/>
                </a:solidFill>
                <a:latin typeface="Franklin Gothic Book" pitchFamily="34" charset="0"/>
              </a:defRPr>
            </a:lvl7pPr>
            <a:lvl8pPr marL="1371600" algn="l" rtl="0" fontAlgn="base">
              <a:lnSpc>
                <a:spcPct val="89000"/>
              </a:lnSpc>
              <a:spcBef>
                <a:spcPct val="0"/>
              </a:spcBef>
              <a:spcAft>
                <a:spcPct val="0"/>
              </a:spcAft>
              <a:defRPr sz="4400">
                <a:solidFill>
                  <a:schemeClr val="tx2"/>
                </a:solidFill>
                <a:latin typeface="Franklin Gothic Book" pitchFamily="34" charset="0"/>
              </a:defRPr>
            </a:lvl8pPr>
            <a:lvl9pPr marL="1828800" algn="l" rtl="0" fontAlgn="base">
              <a:lnSpc>
                <a:spcPct val="89000"/>
              </a:lnSpc>
              <a:spcBef>
                <a:spcPct val="0"/>
              </a:spcBef>
              <a:spcAft>
                <a:spcPct val="0"/>
              </a:spcAft>
              <a:defRPr sz="4400">
                <a:solidFill>
                  <a:schemeClr val="tx2"/>
                </a:solidFill>
                <a:latin typeface="Franklin Gothic Book" pitchFamily="34" charset="0"/>
              </a:defRPr>
            </a:lvl9pPr>
          </a:lstStyle>
          <a:p>
            <a:pPr defTabSz="914400" eaLnBrk="1" hangingPunct="1"/>
            <a:r>
              <a:rPr lang="en" altLang="en-US" dirty="0"/>
              <a:t>The </a:t>
            </a:r>
            <a:r>
              <a:rPr lang="en" altLang="en-US" dirty="0" smtClean="0"/>
              <a:t>solar​​​ system</a:t>
            </a:r>
            <a:endParaRPr lang="en" altLang="en-US" dirty="0"/>
          </a:p>
        </p:txBody>
      </p:sp>
      <p:pic>
        <p:nvPicPr>
          <p:cNvPr id="6" name="Picture 5" descr="A box with planets and stars&#10;&#10;Description automatically generated">
            <a:extLst>
              <a:ext uri="{FF2B5EF4-FFF2-40B4-BE49-F238E27FC236}">
                <a16:creationId xmlns:a16="http://schemas.microsoft.com/office/drawing/2014/main" xmlns="" id="{6C0BE94B-75A5-BCAE-9A1A-6EB903478DD2}"/>
              </a:ext>
            </a:extLst>
          </p:cNvPr>
          <p:cNvPicPr>
            <a:picLocks noChangeAspect="1"/>
          </p:cNvPicPr>
          <p:nvPr/>
        </p:nvPicPr>
        <p:blipFill>
          <a:blip r:embed="rId8" cstate="print"/>
          <a:stretch>
            <a:fillRect/>
          </a:stretch>
        </p:blipFill>
        <p:spPr>
          <a:xfrm>
            <a:off x="905255" y="3871792"/>
            <a:ext cx="2292446" cy="2837331"/>
          </a:xfrm>
          <a:prstGeom prst="rect">
            <a:avLst/>
          </a:prstGeom>
        </p:spPr>
      </p:pic>
      <p:pic>
        <p:nvPicPr>
          <p:cNvPr id="14" name="Picture 13" descr="A collage of a project&#10;&#10;Description automatically generated">
            <a:extLst>
              <a:ext uri="{FF2B5EF4-FFF2-40B4-BE49-F238E27FC236}">
                <a16:creationId xmlns:a16="http://schemas.microsoft.com/office/drawing/2014/main" xmlns="" id="{83E7D50E-7D06-260A-2DAB-F06C2789FFB0}"/>
              </a:ext>
            </a:extLst>
          </p:cNvPr>
          <p:cNvPicPr>
            <a:picLocks noChangeAspect="1"/>
          </p:cNvPicPr>
          <p:nvPr/>
        </p:nvPicPr>
        <p:blipFill>
          <a:blip r:embed="rId9" cstate="print"/>
          <a:stretch>
            <a:fillRect/>
          </a:stretch>
        </p:blipFill>
        <p:spPr>
          <a:xfrm>
            <a:off x="6098380" y="1517277"/>
            <a:ext cx="3132888" cy="4607858"/>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Θέση περιεχομένου 2">
            <a:extLst>
              <a:ext uri="{FF2B5EF4-FFF2-40B4-BE49-F238E27FC236}">
                <a16:creationId xmlns:a16="http://schemas.microsoft.com/office/drawing/2014/main" xmlns="" id="{A627BB7D-4012-F3D7-1FE8-9C09E19196A1}"/>
              </a:ext>
            </a:extLst>
          </p:cNvPr>
          <p:cNvSpPr>
            <a:spLocks noGrp="1"/>
          </p:cNvSpPr>
          <p:nvPr>
            <p:ph idx="1"/>
          </p:nvPr>
        </p:nvSpPr>
        <p:spPr/>
        <p:txBody>
          <a:bodyPr/>
          <a:lstStyle/>
          <a:p>
            <a:pPr marL="0" indent="0" eaLnBrk="1" hangingPunct="1">
              <a:buFont typeface="Franklin Gothic Book" panose="020B0503020102020204" pitchFamily="34" charset="0"/>
              <a:buNone/>
            </a:pPr>
            <a:r>
              <a:rPr lang="en" altLang="en-US" b="1"/>
              <a:t> </a:t>
            </a:r>
            <a:endParaRPr lang="el-GR" altLang="en-US"/>
          </a:p>
          <a:p>
            <a:pPr marL="0" indent="0" eaLnBrk="1" hangingPunct="1">
              <a:buFont typeface="Franklin Gothic Book" panose="020B0503020102020204" pitchFamily="34" charset="0"/>
              <a:buNone/>
            </a:pPr>
            <a:endParaRPr lang="el-GR" altLang="en-US"/>
          </a:p>
        </p:txBody>
      </p:sp>
      <p:pic>
        <p:nvPicPr>
          <p:cNvPr id="11268" name="Εικόνα 3">
            <a:extLst>
              <a:ext uri="{FF2B5EF4-FFF2-40B4-BE49-F238E27FC236}">
                <a16:creationId xmlns:a16="http://schemas.microsoft.com/office/drawing/2014/main" xmlns="" id="{85518E09-A8B0-CD01-9D2B-8FC4C46E913D}"/>
              </a:ext>
            </a:extLst>
          </p:cNvPr>
          <p:cNvPicPr>
            <a:picLocks noChangeAspect="1"/>
          </p:cNvPicPr>
          <p:nvPr/>
        </p:nvPicPr>
        <p:blipFill>
          <a:blip r:embed="rId2">
            <a:extLst>
              <a:ext uri="{28A0092B-C50C-407E-A947-70E740481C1C}">
                <a14:useLocalDpi xmlns:a14="http://schemas.microsoft.com/office/drawing/2010/main" xmlns="" val="0"/>
              </a:ext>
            </a:extLst>
          </a:blip>
          <a:srcRect/>
          <a:stretch>
            <a:fillRect/>
          </a:stretch>
        </p:blipFill>
        <p:spPr bwMode="auto">
          <a:xfrm>
            <a:off x="9713913" y="2003425"/>
            <a:ext cx="1811337" cy="2368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269" name="Εικόνα 4">
            <a:extLst>
              <a:ext uri="{FF2B5EF4-FFF2-40B4-BE49-F238E27FC236}">
                <a16:creationId xmlns:a16="http://schemas.microsoft.com/office/drawing/2014/main" xmlns="" id="{3664551C-B896-4C44-16DD-46174E1E52F0}"/>
              </a:ext>
            </a:extLst>
          </p:cNvPr>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10063163" y="579438"/>
            <a:ext cx="1462087" cy="1244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270" name="Εικόνα 5">
            <a:extLst>
              <a:ext uri="{FF2B5EF4-FFF2-40B4-BE49-F238E27FC236}">
                <a16:creationId xmlns:a16="http://schemas.microsoft.com/office/drawing/2014/main" xmlns="" id="{DE098CCC-3A37-830A-1E98-4798518E2E3B}"/>
              </a:ext>
            </a:extLst>
          </p:cNvPr>
          <p:cNvPicPr>
            <a:picLocks noChangeAspect="1"/>
          </p:cNvPicPr>
          <p:nvPr/>
        </p:nvPicPr>
        <p:blipFill>
          <a:blip r:embed="rId4">
            <a:extLst>
              <a:ext uri="{28A0092B-C50C-407E-A947-70E740481C1C}">
                <a14:useLocalDpi xmlns:a14="http://schemas.microsoft.com/office/drawing/2010/main" xmlns="" val="0"/>
              </a:ext>
            </a:extLst>
          </a:blip>
          <a:srcRect/>
          <a:stretch>
            <a:fillRect/>
          </a:stretch>
        </p:blipFill>
        <p:spPr bwMode="auto">
          <a:xfrm>
            <a:off x="9242425" y="4822825"/>
            <a:ext cx="2752725" cy="166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 name="Picture 1" descr="A collage of hands cutting a piece of paper&#10;&#10;Description automatically generated">
            <a:extLst>
              <a:ext uri="{FF2B5EF4-FFF2-40B4-BE49-F238E27FC236}">
                <a16:creationId xmlns:a16="http://schemas.microsoft.com/office/drawing/2014/main" xmlns="" id="{B942E549-714C-3FBD-3A25-5D37F3C0945C}"/>
              </a:ext>
            </a:extLst>
          </p:cNvPr>
          <p:cNvPicPr>
            <a:picLocks noChangeAspect="1"/>
          </p:cNvPicPr>
          <p:nvPr/>
        </p:nvPicPr>
        <p:blipFill>
          <a:blip r:embed="rId5" cstate="print"/>
          <a:stretch>
            <a:fillRect/>
          </a:stretch>
        </p:blipFill>
        <p:spPr>
          <a:xfrm>
            <a:off x="1017632" y="1205753"/>
            <a:ext cx="3939711" cy="5549152"/>
          </a:xfrm>
          <a:prstGeom prst="rect">
            <a:avLst/>
          </a:prstGeom>
        </p:spPr>
      </p:pic>
      <p:pic>
        <p:nvPicPr>
          <p:cNvPr id="5" name="Picture 4" descr="A group of black posters with white text on it&#10;&#10;Description automatically generated">
            <a:extLst>
              <a:ext uri="{FF2B5EF4-FFF2-40B4-BE49-F238E27FC236}">
                <a16:creationId xmlns:a16="http://schemas.microsoft.com/office/drawing/2014/main" xmlns="" id="{48A75986-64DC-0E3E-699C-95FCD2627C0B}"/>
              </a:ext>
            </a:extLst>
          </p:cNvPr>
          <p:cNvPicPr>
            <a:picLocks noChangeAspect="1"/>
          </p:cNvPicPr>
          <p:nvPr/>
        </p:nvPicPr>
        <p:blipFill>
          <a:blip r:embed="rId6" cstate="print"/>
          <a:stretch>
            <a:fillRect/>
          </a:stretch>
        </p:blipFill>
        <p:spPr>
          <a:xfrm>
            <a:off x="5285153" y="1201591"/>
            <a:ext cx="3872475" cy="5481917"/>
          </a:xfrm>
          <a:prstGeom prst="rect">
            <a:avLst/>
          </a:prstGeom>
        </p:spPr>
      </p:pic>
      <p:sp>
        <p:nvSpPr>
          <p:cNvPr id="9" name="Τίτλος 1">
            <a:extLst>
              <a:ext uri="{FF2B5EF4-FFF2-40B4-BE49-F238E27FC236}">
                <a16:creationId xmlns:a16="http://schemas.microsoft.com/office/drawing/2014/main" xmlns="" id="{4861FC14-2289-572C-59F2-43ABFD272AFA}"/>
              </a:ext>
            </a:extLst>
          </p:cNvPr>
          <p:cNvSpPr txBox="1">
            <a:spLocks/>
          </p:cNvSpPr>
          <p:nvPr/>
        </p:nvSpPr>
        <p:spPr bwMode="auto">
          <a:xfrm>
            <a:off x="2349327" y="211005"/>
            <a:ext cx="6794125" cy="7286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lnSpc>
                <a:spcPct val="89000"/>
              </a:lnSpc>
              <a:spcBef>
                <a:spcPct val="0"/>
              </a:spcBef>
              <a:spcAft>
                <a:spcPct val="0"/>
              </a:spcAft>
              <a:defRPr sz="4400" kern="1200">
                <a:solidFill>
                  <a:schemeClr val="tx2"/>
                </a:solidFill>
                <a:latin typeface="+mj-lt"/>
                <a:ea typeface="+mj-ea"/>
                <a:cs typeface="+mj-cs"/>
              </a:defRPr>
            </a:lvl1pPr>
            <a:lvl2pPr algn="l" rtl="0" eaLnBrk="0" fontAlgn="base" hangingPunct="0">
              <a:lnSpc>
                <a:spcPct val="89000"/>
              </a:lnSpc>
              <a:spcBef>
                <a:spcPct val="0"/>
              </a:spcBef>
              <a:spcAft>
                <a:spcPct val="0"/>
              </a:spcAft>
              <a:defRPr sz="4400">
                <a:solidFill>
                  <a:schemeClr val="tx2"/>
                </a:solidFill>
                <a:latin typeface="Franklin Gothic Book" pitchFamily="34" charset="0"/>
              </a:defRPr>
            </a:lvl2pPr>
            <a:lvl3pPr algn="l" rtl="0" eaLnBrk="0" fontAlgn="base" hangingPunct="0">
              <a:lnSpc>
                <a:spcPct val="89000"/>
              </a:lnSpc>
              <a:spcBef>
                <a:spcPct val="0"/>
              </a:spcBef>
              <a:spcAft>
                <a:spcPct val="0"/>
              </a:spcAft>
              <a:defRPr sz="4400">
                <a:solidFill>
                  <a:schemeClr val="tx2"/>
                </a:solidFill>
                <a:latin typeface="Franklin Gothic Book" pitchFamily="34" charset="0"/>
              </a:defRPr>
            </a:lvl3pPr>
            <a:lvl4pPr algn="l" rtl="0" eaLnBrk="0" fontAlgn="base" hangingPunct="0">
              <a:lnSpc>
                <a:spcPct val="89000"/>
              </a:lnSpc>
              <a:spcBef>
                <a:spcPct val="0"/>
              </a:spcBef>
              <a:spcAft>
                <a:spcPct val="0"/>
              </a:spcAft>
              <a:defRPr sz="4400">
                <a:solidFill>
                  <a:schemeClr val="tx2"/>
                </a:solidFill>
                <a:latin typeface="Franklin Gothic Book" pitchFamily="34" charset="0"/>
              </a:defRPr>
            </a:lvl4pPr>
            <a:lvl5pPr algn="l" rtl="0" eaLnBrk="0" fontAlgn="base" hangingPunct="0">
              <a:lnSpc>
                <a:spcPct val="89000"/>
              </a:lnSpc>
              <a:spcBef>
                <a:spcPct val="0"/>
              </a:spcBef>
              <a:spcAft>
                <a:spcPct val="0"/>
              </a:spcAft>
              <a:defRPr sz="4400">
                <a:solidFill>
                  <a:schemeClr val="tx2"/>
                </a:solidFill>
                <a:latin typeface="Franklin Gothic Book" pitchFamily="34" charset="0"/>
              </a:defRPr>
            </a:lvl5pPr>
            <a:lvl6pPr marL="457200" algn="l" rtl="0" fontAlgn="base">
              <a:lnSpc>
                <a:spcPct val="89000"/>
              </a:lnSpc>
              <a:spcBef>
                <a:spcPct val="0"/>
              </a:spcBef>
              <a:spcAft>
                <a:spcPct val="0"/>
              </a:spcAft>
              <a:defRPr sz="4400">
                <a:solidFill>
                  <a:schemeClr val="tx2"/>
                </a:solidFill>
                <a:latin typeface="Franklin Gothic Book" pitchFamily="34" charset="0"/>
              </a:defRPr>
            </a:lvl6pPr>
            <a:lvl7pPr marL="914400" algn="l" rtl="0" fontAlgn="base">
              <a:lnSpc>
                <a:spcPct val="89000"/>
              </a:lnSpc>
              <a:spcBef>
                <a:spcPct val="0"/>
              </a:spcBef>
              <a:spcAft>
                <a:spcPct val="0"/>
              </a:spcAft>
              <a:defRPr sz="4400">
                <a:solidFill>
                  <a:schemeClr val="tx2"/>
                </a:solidFill>
                <a:latin typeface="Franklin Gothic Book" pitchFamily="34" charset="0"/>
              </a:defRPr>
            </a:lvl7pPr>
            <a:lvl8pPr marL="1371600" algn="l" rtl="0" fontAlgn="base">
              <a:lnSpc>
                <a:spcPct val="89000"/>
              </a:lnSpc>
              <a:spcBef>
                <a:spcPct val="0"/>
              </a:spcBef>
              <a:spcAft>
                <a:spcPct val="0"/>
              </a:spcAft>
              <a:defRPr sz="4400">
                <a:solidFill>
                  <a:schemeClr val="tx2"/>
                </a:solidFill>
                <a:latin typeface="Franklin Gothic Book" pitchFamily="34" charset="0"/>
              </a:defRPr>
            </a:lvl8pPr>
            <a:lvl9pPr marL="1828800" algn="l" rtl="0" fontAlgn="base">
              <a:lnSpc>
                <a:spcPct val="89000"/>
              </a:lnSpc>
              <a:spcBef>
                <a:spcPct val="0"/>
              </a:spcBef>
              <a:spcAft>
                <a:spcPct val="0"/>
              </a:spcAft>
              <a:defRPr sz="4400">
                <a:solidFill>
                  <a:schemeClr val="tx2"/>
                </a:solidFill>
                <a:latin typeface="Franklin Gothic Book" pitchFamily="34" charset="0"/>
              </a:defRPr>
            </a:lvl9pPr>
          </a:lstStyle>
          <a:p>
            <a:pPr defTabSz="914400" eaLnBrk="1" hangingPunct="1"/>
            <a:r>
              <a:rPr lang="en" altLang="en-US" dirty="0" err="1"/>
              <a:t>Constellations </a:t>
            </a:r>
            <a:r>
              <a:rPr lang="en" altLang="en-US" dirty="0"/>
              <a:t>and </a:t>
            </a:r>
            <a:r>
              <a:rPr lang="en" altLang="en-US" err="1"/>
              <a:t>mythology </a:t>
            </a:r>
            <a:endParaRPr lang="en" altLang="en-US" dirty="0"/>
          </a:p>
        </p:txBody>
      </p:sp>
    </p:spTree>
  </p:cSld>
  <p:clrMapOvr>
    <a:masterClrMapping/>
  </p:clrMapOvr>
</p:sld>
</file>

<file path=ppt/theme/theme1.xml><?xml version="1.0" encoding="utf-8"?>
<a:theme xmlns:a="http://schemas.openxmlformats.org/drawingml/2006/main" name="Περικοπή">
  <a:themeElements>
    <a:clrScheme name="Μπλε ΙΙ">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Περικοπή">
      <a:majorFont>
        <a:latin typeface="Franklin Gothic Book"/>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Περικοπή">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Crop" id="{EC9488ED-E761-4D60-9AC4-764D1FE2C171}" vid="{CE19780C-D67D-4C13-9DE9-A52BC3BA51B4}"/>
    </a:ext>
  </a:extLst>
</a:theme>
</file>

<file path=ppt/theme/themeOverride1.xml><?xml version="1.0" encoding="utf-8"?>
<a:themeOverride xmlns:a="http://schemas.openxmlformats.org/drawingml/2006/main">
  <a:clrScheme name="Μπλε ΙΙ">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themeOverride>
</file>

<file path=docProps/app.xml><?xml version="1.0" encoding="utf-8"?>
<Properties xmlns="http://schemas.openxmlformats.org/officeDocument/2006/extended-properties" xmlns:vt="http://schemas.openxmlformats.org/officeDocument/2006/docPropsVTypes">
  <Template>Περικοπή</Template>
  <TotalTime>480</TotalTime>
  <Words>362</Words>
  <Application>Microsoft Office PowerPoint</Application>
  <PresentationFormat>Προσαρμογή</PresentationFormat>
  <Paragraphs>23</Paragraphs>
  <Slides>6</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Περικοπή</vt:lpstr>
      <vt:lpstr>Mythological travel in space​</vt:lpstr>
      <vt:lpstr>Διαφάνεια 2</vt:lpstr>
      <vt:lpstr>PLANETS AND GREEK MYTHOLOGY</vt:lpstr>
      <vt:lpstr>Planets in orbit</vt:lpstr>
      <vt:lpstr>  </vt:lpstr>
      <vt:lpstr>Διαφάνεια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User01</dc:creator>
  <cp:lastModifiedBy>user</cp:lastModifiedBy>
  <cp:revision>947</cp:revision>
  <dcterms:created xsi:type="dcterms:W3CDTF">2023-09-14T06:17:29Z</dcterms:created>
  <dcterms:modified xsi:type="dcterms:W3CDTF">2024-06-24T08:11:26Z</dcterms:modified>
</cp:coreProperties>
</file>